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62" r:id="rId1"/>
  </p:sldMasterIdLst>
  <p:notesMasterIdLst>
    <p:notesMasterId r:id="rId21"/>
  </p:notesMasterIdLst>
  <p:handoutMasterIdLst>
    <p:handoutMasterId r:id="rId22"/>
  </p:handoutMasterIdLst>
  <p:sldIdLst>
    <p:sldId id="3380" r:id="rId2"/>
    <p:sldId id="256" r:id="rId3"/>
    <p:sldId id="3329" r:id="rId4"/>
    <p:sldId id="3330" r:id="rId5"/>
    <p:sldId id="3331" r:id="rId6"/>
    <p:sldId id="3375" r:id="rId7"/>
    <p:sldId id="3333" r:id="rId8"/>
    <p:sldId id="3378" r:id="rId9"/>
    <p:sldId id="3379" r:id="rId10"/>
    <p:sldId id="3374" r:id="rId11"/>
    <p:sldId id="3365" r:id="rId12"/>
    <p:sldId id="3338" r:id="rId13"/>
    <p:sldId id="3340" r:id="rId14"/>
    <p:sldId id="3341" r:id="rId15"/>
    <p:sldId id="3369" r:id="rId16"/>
    <p:sldId id="3371" r:id="rId17"/>
    <p:sldId id="3347" r:id="rId18"/>
    <p:sldId id="3349" r:id="rId19"/>
    <p:sldId id="3376" r:id="rId20"/>
  </p:sldIdLst>
  <p:sldSz cx="12192000" cy="6858000"/>
  <p:notesSz cx="6797675" cy="992663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E2F3"/>
    <a:srgbClr val="005985"/>
    <a:srgbClr val="2F5597"/>
    <a:srgbClr val="FF6699"/>
    <a:srgbClr val="DE0CB1"/>
    <a:srgbClr val="44546A"/>
    <a:srgbClr val="000000"/>
    <a:srgbClr val="98F4A3"/>
    <a:srgbClr val="4472C4"/>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סגנון ביניים 2 - הדגשה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743" autoAdjust="0"/>
    <p:restoredTop sz="90000" autoAdjust="0"/>
  </p:normalViewPr>
  <p:slideViewPr>
    <p:cSldViewPr snapToGrid="0">
      <p:cViewPr varScale="1">
        <p:scale>
          <a:sx n="112" d="100"/>
          <a:sy n="112" d="100"/>
        </p:scale>
        <p:origin x="108"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49" d="100"/>
          <a:sy n="49" d="100"/>
        </p:scale>
        <p:origin x="2922"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40DD59-E0BB-42AB-8977-0157FA514CAD}" type="doc">
      <dgm:prSet loTypeId="urn:microsoft.com/office/officeart/2005/8/layout/default" loCatId="list" qsTypeId="urn:microsoft.com/office/officeart/2005/8/quickstyle/simple2" qsCatId="simple" csTypeId="urn:microsoft.com/office/officeart/2005/8/colors/accent1_1" csCatId="accent1" phldr="1"/>
      <dgm:spPr/>
      <dgm:t>
        <a:bodyPr/>
        <a:lstStyle/>
        <a:p>
          <a:endParaRPr lang="en-US"/>
        </a:p>
      </dgm:t>
    </dgm:pt>
    <dgm:pt modelId="{17AE6594-D0F5-41B1-A416-DD990E7B111C}">
      <dgm:prSet phldrT="[טקסט]" custT="1"/>
      <dgm:spPr>
        <a:solidFill>
          <a:srgbClr val="005985"/>
        </a:solidFill>
        <a:ln w="38100">
          <a:noFill/>
        </a:ln>
      </dgm:spPr>
      <dgm:t>
        <a:bodyPr spcFirstLastPara="0" vert="horz" wrap="square" lIns="110490" tIns="110490" rIns="110490" bIns="110490" numCol="1" spcCol="1270" anchor="ctr" anchorCtr="0"/>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סיוע במימוש מדיניות ההתגוננות ברשות וגיבוש </a:t>
          </a:r>
          <a:r>
            <a:rPr lang="he-IL" sz="2400" b="1" kern="1200" dirty="0" err="1">
              <a:solidFill>
                <a:schemeClr val="bg1"/>
              </a:solidFill>
              <a:latin typeface="Calibri" panose="020F0502020204030204" pitchFamily="34" charset="0"/>
              <a:ea typeface="+mn-ea"/>
              <a:cs typeface="Calibri" panose="020F0502020204030204" pitchFamily="34" charset="0"/>
            </a:rPr>
            <a:t>תמ"צ</a:t>
          </a:r>
          <a:r>
            <a:rPr lang="he-IL" sz="2400" b="1" kern="1200" dirty="0">
              <a:solidFill>
                <a:schemeClr val="bg1"/>
              </a:solidFill>
              <a:latin typeface="Calibri" panose="020F0502020204030204" pitchFamily="34" charset="0"/>
              <a:ea typeface="+mn-ea"/>
              <a:cs typeface="Calibri" panose="020F0502020204030204" pitchFamily="34" charset="0"/>
            </a:rPr>
            <a:t> מימוש והעלאת החרגות במידת הצורך </a:t>
          </a:r>
          <a:endParaRPr lang="en-US" sz="2400" b="1" kern="1200" dirty="0">
            <a:solidFill>
              <a:schemeClr val="bg1"/>
            </a:solidFill>
            <a:latin typeface="Calibri" panose="020F0502020204030204" pitchFamily="34" charset="0"/>
            <a:ea typeface="+mn-ea"/>
            <a:cs typeface="Calibri" panose="020F0502020204030204" pitchFamily="34" charset="0"/>
          </a:endParaRPr>
        </a:p>
      </dgm:t>
    </dgm:pt>
    <dgm:pt modelId="{0B36FC20-2404-4DC6-8E55-B73575758CE5}" type="parTrans" cxnId="{A01BD510-1EE6-4887-A318-CDD67FA6C24D}">
      <dgm:prSet/>
      <dgm:spPr/>
      <dgm:t>
        <a:bodyPr/>
        <a:lstStyle/>
        <a:p>
          <a:pPr rtl="1"/>
          <a:endParaRPr lang="en-US" sz="2000" b="1">
            <a:solidFill>
              <a:schemeClr val="tx1"/>
            </a:solidFill>
            <a:latin typeface="Segoe UI Semilight" panose="020B0402040204020203" pitchFamily="34" charset="0"/>
            <a:cs typeface="Segoe UI Semilight" panose="020B0402040204020203" pitchFamily="34" charset="0"/>
          </a:endParaRPr>
        </a:p>
      </dgm:t>
    </dgm:pt>
    <dgm:pt modelId="{1187E32E-DE17-4CE9-8106-C9599C610D23}" type="sibTrans" cxnId="{A01BD510-1EE6-4887-A318-CDD67FA6C24D}">
      <dgm:prSet/>
      <dgm:spPr/>
      <dgm:t>
        <a:bodyPr/>
        <a:lstStyle/>
        <a:p>
          <a:pPr rtl="1"/>
          <a:endParaRPr lang="en-US" sz="2000" b="1">
            <a:solidFill>
              <a:schemeClr val="tx1"/>
            </a:solidFill>
            <a:latin typeface="Segoe UI Semilight" panose="020B0402040204020203" pitchFamily="34" charset="0"/>
            <a:cs typeface="Segoe UI Semilight" panose="020B0402040204020203" pitchFamily="34" charset="0"/>
          </a:endParaRPr>
        </a:p>
      </dgm:t>
    </dgm:pt>
    <dgm:pt modelId="{76AAD9AD-59BD-473F-A8BF-B579C7D75547}">
      <dgm:prSet phldrT="[טקסט]" custT="1"/>
      <dgm:spPr>
        <a:solidFill>
          <a:srgbClr val="005985"/>
        </a:solidFill>
        <a:ln w="38100">
          <a:noFill/>
        </a:ln>
      </dgm:spPr>
      <dgm:t>
        <a:bodyPr spcFirstLastPara="0" vert="horz" wrap="square" lIns="110490" tIns="110490" rIns="110490" bIns="110490" numCol="1" spcCol="1270" anchor="ctr" anchorCtr="0"/>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גיבוש תמונת מצב </a:t>
          </a:r>
          <a:r>
            <a:rPr lang="he-IL" sz="2400" b="1" kern="1200" dirty="0" err="1">
              <a:solidFill>
                <a:schemeClr val="bg1"/>
              </a:solidFill>
              <a:latin typeface="Calibri" panose="020F0502020204030204" pitchFamily="34" charset="0"/>
              <a:ea typeface="+mn-ea"/>
              <a:cs typeface="Calibri" panose="020F0502020204030204" pitchFamily="34" charset="0"/>
            </a:rPr>
            <a:t>רשותית</a:t>
          </a:r>
          <a:r>
            <a:rPr lang="he-IL" sz="2400" b="1" kern="1200" dirty="0">
              <a:solidFill>
                <a:schemeClr val="bg1"/>
              </a:solidFill>
              <a:latin typeface="Calibri" panose="020F0502020204030204" pitchFamily="34" charset="0"/>
              <a:ea typeface="+mn-ea"/>
              <a:cs typeface="Calibri" panose="020F0502020204030204" pitchFamily="34" charset="0"/>
            </a:rPr>
            <a:t>, יכולת התמודדות </a:t>
          </a:r>
          <a:r>
            <a:rPr lang="he-IL" sz="2400" b="1" kern="1200" dirty="0" err="1">
              <a:solidFill>
                <a:schemeClr val="bg1"/>
              </a:solidFill>
              <a:latin typeface="Calibri" panose="020F0502020204030204" pitchFamily="34" charset="0"/>
              <a:ea typeface="+mn-ea"/>
              <a:cs typeface="Calibri" panose="020F0502020204030204" pitchFamily="34" charset="0"/>
            </a:rPr>
            <a:t>רשו"מ</a:t>
          </a:r>
          <a:r>
            <a:rPr lang="he-IL" sz="2400" b="1" kern="1200" dirty="0">
              <a:solidFill>
                <a:schemeClr val="bg1"/>
              </a:solidFill>
              <a:latin typeface="Calibri" panose="020F0502020204030204" pitchFamily="34" charset="0"/>
              <a:ea typeface="+mn-ea"/>
              <a:cs typeface="Calibri" panose="020F0502020204030204" pitchFamily="34" charset="0"/>
            </a:rPr>
            <a:t> </a:t>
          </a:r>
          <a:r>
            <a:rPr lang="he-IL" sz="2400" b="1" kern="1200" dirty="0" err="1">
              <a:solidFill>
                <a:schemeClr val="bg1"/>
              </a:solidFill>
              <a:latin typeface="Calibri" panose="020F0502020204030204" pitchFamily="34" charset="0"/>
              <a:ea typeface="+mn-ea"/>
              <a:cs typeface="Calibri" panose="020F0502020204030204" pitchFamily="34" charset="0"/>
            </a:rPr>
            <a:t>ותמ"צ</a:t>
          </a:r>
          <a:r>
            <a:rPr lang="he-IL" sz="2400" b="1" kern="1200" dirty="0">
              <a:solidFill>
                <a:schemeClr val="bg1"/>
              </a:solidFill>
              <a:latin typeface="Calibri" panose="020F0502020204030204" pitchFamily="34" charset="0"/>
              <a:ea typeface="+mn-ea"/>
              <a:cs typeface="Calibri" panose="020F0502020204030204" pitchFamily="34" charset="0"/>
            </a:rPr>
            <a:t> אספקת שירותים חיוניים לאזרח</a:t>
          </a:r>
          <a:endParaRPr lang="en-US" sz="2400" b="1" kern="1200" dirty="0">
            <a:solidFill>
              <a:schemeClr val="bg1"/>
            </a:solidFill>
            <a:latin typeface="Calibri" panose="020F0502020204030204" pitchFamily="34" charset="0"/>
            <a:ea typeface="+mn-ea"/>
            <a:cs typeface="Calibri" panose="020F0502020204030204" pitchFamily="34" charset="0"/>
          </a:endParaRPr>
        </a:p>
      </dgm:t>
    </dgm:pt>
    <dgm:pt modelId="{A145574B-CFCC-4878-9B74-A45109DD81B0}" type="parTrans" cxnId="{65DC996A-5FA0-4DA6-919F-B74E705E1184}">
      <dgm:prSet/>
      <dgm:spPr/>
      <dgm:t>
        <a:bodyPr/>
        <a:lstStyle/>
        <a:p>
          <a:pPr rtl="1"/>
          <a:endParaRPr lang="en-US" sz="2000" b="1">
            <a:solidFill>
              <a:schemeClr val="tx1"/>
            </a:solidFill>
            <a:latin typeface="Segoe UI Semilight" panose="020B0402040204020203" pitchFamily="34" charset="0"/>
            <a:cs typeface="Segoe UI Semilight" panose="020B0402040204020203" pitchFamily="34" charset="0"/>
          </a:endParaRPr>
        </a:p>
      </dgm:t>
    </dgm:pt>
    <dgm:pt modelId="{218BCE61-D3EB-43A1-965A-A30E05B626F2}" type="sibTrans" cxnId="{65DC996A-5FA0-4DA6-919F-B74E705E1184}">
      <dgm:prSet/>
      <dgm:spPr/>
      <dgm:t>
        <a:bodyPr/>
        <a:lstStyle/>
        <a:p>
          <a:pPr rtl="1"/>
          <a:endParaRPr lang="en-US" sz="2000" b="1">
            <a:solidFill>
              <a:schemeClr val="tx1"/>
            </a:solidFill>
            <a:latin typeface="Segoe UI Semilight" panose="020B0402040204020203" pitchFamily="34" charset="0"/>
            <a:cs typeface="Segoe UI Semilight" panose="020B0402040204020203" pitchFamily="34" charset="0"/>
          </a:endParaRPr>
        </a:p>
      </dgm:t>
    </dgm:pt>
    <dgm:pt modelId="{449433EA-43FF-4CF1-8AB1-E04FA36A4878}">
      <dgm:prSet phldrT="[טקסט]" custT="1"/>
      <dgm:spPr>
        <a:solidFill>
          <a:srgbClr val="005985"/>
        </a:solidFill>
        <a:ln w="38100">
          <a:noFill/>
        </a:ln>
      </dgm:spPr>
      <dgm:t>
        <a:bodyPr spcFirstLastPara="0" vert="horz" wrap="square" lIns="110490" tIns="110490" rIns="110490" bIns="110490" numCol="1" spcCol="1270" anchor="ctr" anchorCtr="0"/>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קישור בין הרשות המקומית לבין הנפה לתיאום ביניהן בכלל, ובתחום הסיוע הדדי ותיאום המענה בפרט בנושאי אמצעים, תשתיות וכוח אדם</a:t>
          </a:r>
          <a:endParaRPr lang="en-US" sz="2400" b="1" kern="1200" dirty="0">
            <a:solidFill>
              <a:schemeClr val="bg1"/>
            </a:solidFill>
            <a:latin typeface="Calibri" panose="020F0502020204030204" pitchFamily="34" charset="0"/>
            <a:ea typeface="+mn-ea"/>
            <a:cs typeface="Calibri" panose="020F0502020204030204" pitchFamily="34" charset="0"/>
          </a:endParaRPr>
        </a:p>
      </dgm:t>
    </dgm:pt>
    <dgm:pt modelId="{C4AA2387-39FE-49EE-8D61-829187972A8D}" type="parTrans" cxnId="{0577EF91-29E6-4BB2-80D0-F44221367CC5}">
      <dgm:prSet/>
      <dgm:spPr/>
      <dgm:t>
        <a:bodyPr/>
        <a:lstStyle/>
        <a:p>
          <a:pPr rtl="1"/>
          <a:endParaRPr lang="en-US" sz="2000" b="1">
            <a:solidFill>
              <a:schemeClr val="tx1"/>
            </a:solidFill>
            <a:latin typeface="Segoe UI Semilight" panose="020B0402040204020203" pitchFamily="34" charset="0"/>
            <a:cs typeface="Segoe UI Semilight" panose="020B0402040204020203" pitchFamily="34" charset="0"/>
          </a:endParaRPr>
        </a:p>
      </dgm:t>
    </dgm:pt>
    <dgm:pt modelId="{117D7DDC-7BA3-4D62-9E93-EDDAE8309723}" type="sibTrans" cxnId="{0577EF91-29E6-4BB2-80D0-F44221367CC5}">
      <dgm:prSet/>
      <dgm:spPr/>
      <dgm:t>
        <a:bodyPr/>
        <a:lstStyle/>
        <a:p>
          <a:pPr rtl="1"/>
          <a:endParaRPr lang="en-US" sz="2000" b="1">
            <a:solidFill>
              <a:schemeClr val="tx1"/>
            </a:solidFill>
            <a:latin typeface="Segoe UI Semilight" panose="020B0402040204020203" pitchFamily="34" charset="0"/>
            <a:cs typeface="Segoe UI Semilight" panose="020B0402040204020203" pitchFamily="34" charset="0"/>
          </a:endParaRPr>
        </a:p>
      </dgm:t>
    </dgm:pt>
    <dgm:pt modelId="{59F66E6B-1E91-4E06-8E95-256DDB5FD68E}">
      <dgm:prSet phldrT="[טקסט]" custT="1"/>
      <dgm:spPr>
        <a:solidFill>
          <a:srgbClr val="005985"/>
        </a:solidFill>
        <a:ln w="38100">
          <a:noFill/>
        </a:ln>
      </dgm:spPr>
      <dgm:t>
        <a:bodyPr spcFirstLastPara="0" vert="horz" wrap="square" lIns="110490" tIns="110490" rIns="110490" bIns="110490" numCol="1" spcCol="1270" anchor="ctr" anchorCtr="0"/>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תיאום והדרכת הרשות המקומית בתחום ההתגוננות האזרחית בהתאם להנחיית הנפה, המחוז והפיקוד</a:t>
          </a:r>
          <a:endParaRPr lang="en-US" sz="2400" b="1" kern="1200" dirty="0">
            <a:solidFill>
              <a:schemeClr val="bg1"/>
            </a:solidFill>
            <a:latin typeface="Calibri" panose="020F0502020204030204" pitchFamily="34" charset="0"/>
            <a:ea typeface="+mn-ea"/>
            <a:cs typeface="Calibri" panose="020F0502020204030204" pitchFamily="34" charset="0"/>
          </a:endParaRPr>
        </a:p>
      </dgm:t>
    </dgm:pt>
    <dgm:pt modelId="{E4525197-6216-4A06-A36F-115E61DD82E3}" type="parTrans" cxnId="{A91D148D-3E67-45BC-BE9C-1D8ECDA5FFEA}">
      <dgm:prSet/>
      <dgm:spPr/>
      <dgm:t>
        <a:bodyPr/>
        <a:lstStyle/>
        <a:p>
          <a:pPr rtl="1"/>
          <a:endParaRPr lang="he-IL" sz="2000" b="1">
            <a:solidFill>
              <a:schemeClr val="tx1"/>
            </a:solidFill>
            <a:latin typeface="Segoe UI Semilight" panose="020B0402040204020203" pitchFamily="34" charset="0"/>
            <a:cs typeface="Segoe UI Semilight" panose="020B0402040204020203" pitchFamily="34" charset="0"/>
          </a:endParaRPr>
        </a:p>
      </dgm:t>
    </dgm:pt>
    <dgm:pt modelId="{CCCE5241-B091-4935-BC8C-664A5BF15F41}" type="sibTrans" cxnId="{A91D148D-3E67-45BC-BE9C-1D8ECDA5FFEA}">
      <dgm:prSet/>
      <dgm:spPr/>
      <dgm:t>
        <a:bodyPr/>
        <a:lstStyle/>
        <a:p>
          <a:pPr rtl="1"/>
          <a:endParaRPr lang="he-IL" sz="2000" b="1">
            <a:solidFill>
              <a:schemeClr val="tx1"/>
            </a:solidFill>
            <a:latin typeface="Segoe UI Semilight" panose="020B0402040204020203" pitchFamily="34" charset="0"/>
            <a:cs typeface="Segoe UI Semilight" panose="020B0402040204020203" pitchFamily="34" charset="0"/>
          </a:endParaRPr>
        </a:p>
      </dgm:t>
    </dgm:pt>
    <dgm:pt modelId="{A7784F33-688E-433F-9821-45B141CEE861}">
      <dgm:prSet phldrT="[טקסט]" custT="1"/>
      <dgm:spPr>
        <a:solidFill>
          <a:srgbClr val="005985"/>
        </a:solidFill>
        <a:ln w="38100">
          <a:noFill/>
        </a:ln>
      </dgm:spPr>
      <dgm:t>
        <a:bodyPr spcFirstLastPara="0" vert="horz" wrap="square" lIns="110490" tIns="110490" rIns="110490" bIns="110490" numCol="1" spcCol="1270" anchor="ctr" anchorCtr="0"/>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ריכוז המידע אודות הפעולות המתבצעות ברשות המקומית והעברת תמונת מצב לנפה והנחיית הרשות בהתאם להנחיית הנפה, מחוז והפיקוד</a:t>
          </a:r>
          <a:endParaRPr lang="en-US" sz="2400" b="1" kern="1200" dirty="0">
            <a:solidFill>
              <a:schemeClr val="bg1"/>
            </a:solidFill>
            <a:latin typeface="Calibri" panose="020F0502020204030204" pitchFamily="34" charset="0"/>
            <a:ea typeface="+mn-ea"/>
            <a:cs typeface="Calibri" panose="020F0502020204030204" pitchFamily="34" charset="0"/>
          </a:endParaRPr>
        </a:p>
      </dgm:t>
    </dgm:pt>
    <dgm:pt modelId="{01B5E389-8B9F-430B-93CD-883DECA46359}" type="parTrans" cxnId="{A6F2C72D-3C11-44BF-AACE-AE5978D366EF}">
      <dgm:prSet/>
      <dgm:spPr/>
      <dgm:t>
        <a:bodyPr/>
        <a:lstStyle/>
        <a:p>
          <a:pPr rtl="1"/>
          <a:endParaRPr lang="he-IL" sz="2000" b="1">
            <a:solidFill>
              <a:schemeClr val="tx1"/>
            </a:solidFill>
            <a:latin typeface="Segoe UI Semilight" panose="020B0402040204020203" pitchFamily="34" charset="0"/>
            <a:cs typeface="Segoe UI Semilight" panose="020B0402040204020203" pitchFamily="34" charset="0"/>
          </a:endParaRPr>
        </a:p>
      </dgm:t>
    </dgm:pt>
    <dgm:pt modelId="{21B08B81-50F1-483D-92E4-3C02C3F750FD}" type="sibTrans" cxnId="{A6F2C72D-3C11-44BF-AACE-AE5978D366EF}">
      <dgm:prSet/>
      <dgm:spPr/>
      <dgm:t>
        <a:bodyPr/>
        <a:lstStyle/>
        <a:p>
          <a:pPr rtl="1"/>
          <a:endParaRPr lang="he-IL" sz="2000" b="1">
            <a:solidFill>
              <a:schemeClr val="tx1"/>
            </a:solidFill>
            <a:latin typeface="Segoe UI Semilight" panose="020B0402040204020203" pitchFamily="34" charset="0"/>
            <a:cs typeface="Segoe UI Semilight" panose="020B0402040204020203" pitchFamily="34" charset="0"/>
          </a:endParaRPr>
        </a:p>
      </dgm:t>
    </dgm:pt>
    <dgm:pt modelId="{D055AAAD-8BBD-471C-A50F-161ECE4DC65A}">
      <dgm:prSet phldrT="[טקסט]" custT="1"/>
      <dgm:spPr>
        <a:solidFill>
          <a:srgbClr val="005985"/>
        </a:solidFill>
        <a:ln w="38100">
          <a:noFill/>
        </a:ln>
      </dgm:spPr>
      <dgm:t>
        <a:bodyPr spcFirstLastPara="0" vert="horz" wrap="square" lIns="110490" tIns="110490" rIns="110490" bIns="110490" numCol="1" spcCol="1270" anchor="ctr" anchorCtr="0"/>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מיפוי צרכים ברשות המקומית, תוך וידוא מיצוי יכולות הרשות ותיאום פעולות הכוחות המוקצים לסיוע אזרחי לרשות</a:t>
          </a:r>
          <a:endParaRPr lang="en-US" sz="2400" b="1" kern="1200" dirty="0">
            <a:solidFill>
              <a:schemeClr val="bg1"/>
            </a:solidFill>
            <a:latin typeface="Calibri" panose="020F0502020204030204" pitchFamily="34" charset="0"/>
            <a:ea typeface="+mn-ea"/>
            <a:cs typeface="Calibri" panose="020F0502020204030204" pitchFamily="34" charset="0"/>
          </a:endParaRPr>
        </a:p>
      </dgm:t>
    </dgm:pt>
    <dgm:pt modelId="{CD09B1D7-0694-47C7-978A-4079F7F176B0}" type="sibTrans" cxnId="{A3CD8EB5-B733-48D4-8A08-4F5B333C8A08}">
      <dgm:prSet/>
      <dgm:spPr/>
      <dgm:t>
        <a:bodyPr/>
        <a:lstStyle/>
        <a:p>
          <a:pPr rtl="1"/>
          <a:endParaRPr lang="en-US" sz="2000" b="1">
            <a:solidFill>
              <a:schemeClr val="tx1"/>
            </a:solidFill>
            <a:latin typeface="Segoe UI Semilight" panose="020B0402040204020203" pitchFamily="34" charset="0"/>
            <a:cs typeface="Segoe UI Semilight" panose="020B0402040204020203" pitchFamily="34" charset="0"/>
          </a:endParaRPr>
        </a:p>
      </dgm:t>
    </dgm:pt>
    <dgm:pt modelId="{350350F2-0D4D-48DA-8745-D5AD57D143BC}" type="parTrans" cxnId="{A3CD8EB5-B733-48D4-8A08-4F5B333C8A08}">
      <dgm:prSet/>
      <dgm:spPr/>
      <dgm:t>
        <a:bodyPr/>
        <a:lstStyle/>
        <a:p>
          <a:pPr rtl="1"/>
          <a:endParaRPr lang="en-US" sz="2000" b="1">
            <a:solidFill>
              <a:schemeClr val="tx1"/>
            </a:solidFill>
            <a:latin typeface="Segoe UI Semilight" panose="020B0402040204020203" pitchFamily="34" charset="0"/>
            <a:cs typeface="Segoe UI Semilight" panose="020B0402040204020203" pitchFamily="34" charset="0"/>
          </a:endParaRPr>
        </a:p>
      </dgm:t>
    </dgm:pt>
    <dgm:pt modelId="{006808EC-8848-4898-A2C2-18C03CE18971}" type="pres">
      <dgm:prSet presAssocID="{DE40DD59-E0BB-42AB-8977-0157FA514CAD}" presName="diagram" presStyleCnt="0">
        <dgm:presLayoutVars>
          <dgm:dir/>
          <dgm:resizeHandles val="exact"/>
        </dgm:presLayoutVars>
      </dgm:prSet>
      <dgm:spPr/>
    </dgm:pt>
    <dgm:pt modelId="{DD48F331-44DC-40C2-8957-FD3A65AF9D23}" type="pres">
      <dgm:prSet presAssocID="{D055AAAD-8BBD-471C-A50F-161ECE4DC65A}" presName="node" presStyleLbl="node1" presStyleIdx="0" presStyleCnt="6">
        <dgm:presLayoutVars>
          <dgm:bulletEnabled val="1"/>
        </dgm:presLayoutVars>
      </dgm:prSet>
      <dgm:spPr>
        <a:xfrm>
          <a:off x="511529" y="845"/>
          <a:ext cx="2507212" cy="1504327"/>
        </a:xfrm>
        <a:prstGeom prst="rect">
          <a:avLst/>
        </a:prstGeom>
      </dgm:spPr>
    </dgm:pt>
    <dgm:pt modelId="{7575AFE2-B67E-4709-9772-99C29B65C17E}" type="pres">
      <dgm:prSet presAssocID="{CD09B1D7-0694-47C7-978A-4079F7F176B0}" presName="sibTrans" presStyleCnt="0"/>
      <dgm:spPr/>
    </dgm:pt>
    <dgm:pt modelId="{55EB119B-9556-4EA7-B76F-A3610473FC69}" type="pres">
      <dgm:prSet presAssocID="{17AE6594-D0F5-41B1-A416-DD990E7B111C}" presName="node" presStyleLbl="node1" presStyleIdx="1" presStyleCnt="6">
        <dgm:presLayoutVars>
          <dgm:bulletEnabled val="1"/>
        </dgm:presLayoutVars>
      </dgm:prSet>
      <dgm:spPr>
        <a:xfrm>
          <a:off x="3269463" y="845"/>
          <a:ext cx="2507212" cy="1504327"/>
        </a:xfrm>
        <a:prstGeom prst="rect">
          <a:avLst/>
        </a:prstGeom>
      </dgm:spPr>
    </dgm:pt>
    <dgm:pt modelId="{6BD134FC-37D0-45D3-A81A-4AE4096B0E3B}" type="pres">
      <dgm:prSet presAssocID="{1187E32E-DE17-4CE9-8106-C9599C610D23}" presName="sibTrans" presStyleCnt="0"/>
      <dgm:spPr/>
    </dgm:pt>
    <dgm:pt modelId="{BABE3356-AB60-43FB-BBDF-B42E8396FB3D}" type="pres">
      <dgm:prSet presAssocID="{76AAD9AD-59BD-473F-A8BF-B579C7D75547}" presName="node" presStyleLbl="node1" presStyleIdx="2" presStyleCnt="6" custLinFactNeighborX="0" custLinFactNeighborY="731">
        <dgm:presLayoutVars>
          <dgm:bulletEnabled val="1"/>
        </dgm:presLayoutVars>
      </dgm:prSet>
      <dgm:spPr>
        <a:xfrm>
          <a:off x="6027397" y="845"/>
          <a:ext cx="2507212" cy="1504327"/>
        </a:xfrm>
        <a:prstGeom prst="rect">
          <a:avLst/>
        </a:prstGeom>
      </dgm:spPr>
    </dgm:pt>
    <dgm:pt modelId="{63D52872-F3CF-401F-863E-F32CC0EF3249}" type="pres">
      <dgm:prSet presAssocID="{218BCE61-D3EB-43A1-965A-A30E05B626F2}" presName="sibTrans" presStyleCnt="0"/>
      <dgm:spPr/>
    </dgm:pt>
    <dgm:pt modelId="{FBD81DAC-E3F2-4E51-A96F-4356F58B6F49}" type="pres">
      <dgm:prSet presAssocID="{A7784F33-688E-433F-9821-45B141CEE861}" presName="node" presStyleLbl="node1" presStyleIdx="3" presStyleCnt="6">
        <dgm:presLayoutVars>
          <dgm:bulletEnabled val="1"/>
        </dgm:presLayoutVars>
      </dgm:prSet>
      <dgm:spPr>
        <a:prstGeom prst="rect">
          <a:avLst/>
        </a:prstGeom>
      </dgm:spPr>
    </dgm:pt>
    <dgm:pt modelId="{4EE2A51B-DFB0-4371-B1C9-D4CE9918E72B}" type="pres">
      <dgm:prSet presAssocID="{21B08B81-50F1-483D-92E4-3C02C3F750FD}" presName="sibTrans" presStyleCnt="0"/>
      <dgm:spPr/>
    </dgm:pt>
    <dgm:pt modelId="{B275B181-5F74-434C-8336-F93CCA60E8B4}" type="pres">
      <dgm:prSet presAssocID="{59F66E6B-1E91-4E06-8E95-256DDB5FD68E}" presName="node" presStyleLbl="node1" presStyleIdx="4" presStyleCnt="6" custScaleX="95394">
        <dgm:presLayoutVars>
          <dgm:bulletEnabled val="1"/>
        </dgm:presLayoutVars>
      </dgm:prSet>
      <dgm:spPr>
        <a:prstGeom prst="rect">
          <a:avLst/>
        </a:prstGeom>
      </dgm:spPr>
    </dgm:pt>
    <dgm:pt modelId="{3C55D7FA-719B-4EE9-AA37-ECBEC24710B3}" type="pres">
      <dgm:prSet presAssocID="{CCCE5241-B091-4935-BC8C-664A5BF15F41}" presName="sibTrans" presStyleCnt="0"/>
      <dgm:spPr/>
    </dgm:pt>
    <dgm:pt modelId="{F4CAEFC8-0B4F-448C-8810-976DFAFDC97E}" type="pres">
      <dgm:prSet presAssocID="{449433EA-43FF-4CF1-8AB1-E04FA36A4878}" presName="node" presStyleLbl="node1" presStyleIdx="5" presStyleCnt="6">
        <dgm:presLayoutVars>
          <dgm:bulletEnabled val="1"/>
        </dgm:presLayoutVars>
      </dgm:prSet>
      <dgm:spPr>
        <a:xfrm>
          <a:off x="8785331" y="1755894"/>
          <a:ext cx="2507212" cy="1504327"/>
        </a:xfrm>
        <a:prstGeom prst="rect">
          <a:avLst/>
        </a:prstGeom>
      </dgm:spPr>
    </dgm:pt>
  </dgm:ptLst>
  <dgm:cxnLst>
    <dgm:cxn modelId="{A01BD510-1EE6-4887-A318-CDD67FA6C24D}" srcId="{DE40DD59-E0BB-42AB-8977-0157FA514CAD}" destId="{17AE6594-D0F5-41B1-A416-DD990E7B111C}" srcOrd="1" destOrd="0" parTransId="{0B36FC20-2404-4DC6-8E55-B73575758CE5}" sibTransId="{1187E32E-DE17-4CE9-8106-C9599C610D23}"/>
    <dgm:cxn modelId="{A6F2C72D-3C11-44BF-AACE-AE5978D366EF}" srcId="{DE40DD59-E0BB-42AB-8977-0157FA514CAD}" destId="{A7784F33-688E-433F-9821-45B141CEE861}" srcOrd="3" destOrd="0" parTransId="{01B5E389-8B9F-430B-93CD-883DECA46359}" sibTransId="{21B08B81-50F1-483D-92E4-3C02C3F750FD}"/>
    <dgm:cxn modelId="{D8088432-2893-4812-AFC8-901309C4D85C}" type="presOf" srcId="{A7784F33-688E-433F-9821-45B141CEE861}" destId="{FBD81DAC-E3F2-4E51-A96F-4356F58B6F49}" srcOrd="0" destOrd="0" presId="urn:microsoft.com/office/officeart/2005/8/layout/default"/>
    <dgm:cxn modelId="{9BC7F938-99C4-43A1-BE80-06479CA07036}" type="presOf" srcId="{DE40DD59-E0BB-42AB-8977-0157FA514CAD}" destId="{006808EC-8848-4898-A2C2-18C03CE18971}" srcOrd="0" destOrd="0" presId="urn:microsoft.com/office/officeart/2005/8/layout/default"/>
    <dgm:cxn modelId="{65DC996A-5FA0-4DA6-919F-B74E705E1184}" srcId="{DE40DD59-E0BB-42AB-8977-0157FA514CAD}" destId="{76AAD9AD-59BD-473F-A8BF-B579C7D75547}" srcOrd="2" destOrd="0" parTransId="{A145574B-CFCC-4878-9B74-A45109DD81B0}" sibTransId="{218BCE61-D3EB-43A1-965A-A30E05B626F2}"/>
    <dgm:cxn modelId="{422CEF75-801E-405B-9EB1-DBBAE58B2101}" type="presOf" srcId="{59F66E6B-1E91-4E06-8E95-256DDB5FD68E}" destId="{B275B181-5F74-434C-8336-F93CCA60E8B4}" srcOrd="0" destOrd="0" presId="urn:microsoft.com/office/officeart/2005/8/layout/default"/>
    <dgm:cxn modelId="{A91D148D-3E67-45BC-BE9C-1D8ECDA5FFEA}" srcId="{DE40DD59-E0BB-42AB-8977-0157FA514CAD}" destId="{59F66E6B-1E91-4E06-8E95-256DDB5FD68E}" srcOrd="4" destOrd="0" parTransId="{E4525197-6216-4A06-A36F-115E61DD82E3}" sibTransId="{CCCE5241-B091-4935-BC8C-664A5BF15F41}"/>
    <dgm:cxn modelId="{0577EF91-29E6-4BB2-80D0-F44221367CC5}" srcId="{DE40DD59-E0BB-42AB-8977-0157FA514CAD}" destId="{449433EA-43FF-4CF1-8AB1-E04FA36A4878}" srcOrd="5" destOrd="0" parTransId="{C4AA2387-39FE-49EE-8D61-829187972A8D}" sibTransId="{117D7DDC-7BA3-4D62-9E93-EDDAE8309723}"/>
    <dgm:cxn modelId="{97BD3997-ACD4-47B8-A134-648DC018AEF0}" type="presOf" srcId="{449433EA-43FF-4CF1-8AB1-E04FA36A4878}" destId="{F4CAEFC8-0B4F-448C-8810-976DFAFDC97E}" srcOrd="0" destOrd="0" presId="urn:microsoft.com/office/officeart/2005/8/layout/default"/>
    <dgm:cxn modelId="{A3CD8EB5-B733-48D4-8A08-4F5B333C8A08}" srcId="{DE40DD59-E0BB-42AB-8977-0157FA514CAD}" destId="{D055AAAD-8BBD-471C-A50F-161ECE4DC65A}" srcOrd="0" destOrd="0" parTransId="{350350F2-0D4D-48DA-8745-D5AD57D143BC}" sibTransId="{CD09B1D7-0694-47C7-978A-4079F7F176B0}"/>
    <dgm:cxn modelId="{00158FD5-5DAD-45B0-B048-A5403038EA2A}" type="presOf" srcId="{76AAD9AD-59BD-473F-A8BF-B579C7D75547}" destId="{BABE3356-AB60-43FB-BBDF-B42E8396FB3D}" srcOrd="0" destOrd="0" presId="urn:microsoft.com/office/officeart/2005/8/layout/default"/>
    <dgm:cxn modelId="{11C9A4D8-ED90-4809-9674-877D927B0442}" type="presOf" srcId="{17AE6594-D0F5-41B1-A416-DD990E7B111C}" destId="{55EB119B-9556-4EA7-B76F-A3610473FC69}" srcOrd="0" destOrd="0" presId="urn:microsoft.com/office/officeart/2005/8/layout/default"/>
    <dgm:cxn modelId="{5C9A2BEB-1092-4D77-A466-FDE6F120B09D}" type="presOf" srcId="{D055AAAD-8BBD-471C-A50F-161ECE4DC65A}" destId="{DD48F331-44DC-40C2-8957-FD3A65AF9D23}" srcOrd="0" destOrd="0" presId="urn:microsoft.com/office/officeart/2005/8/layout/default"/>
    <dgm:cxn modelId="{94EC2B77-E06C-4C1D-A1DD-C827AD44D444}" type="presParOf" srcId="{006808EC-8848-4898-A2C2-18C03CE18971}" destId="{DD48F331-44DC-40C2-8957-FD3A65AF9D23}" srcOrd="0" destOrd="0" presId="urn:microsoft.com/office/officeart/2005/8/layout/default"/>
    <dgm:cxn modelId="{4180591E-8BFD-4A2B-B9DA-6979B9404159}" type="presParOf" srcId="{006808EC-8848-4898-A2C2-18C03CE18971}" destId="{7575AFE2-B67E-4709-9772-99C29B65C17E}" srcOrd="1" destOrd="0" presId="urn:microsoft.com/office/officeart/2005/8/layout/default"/>
    <dgm:cxn modelId="{38934D13-4DAA-45F9-8EE9-0BE993AA447C}" type="presParOf" srcId="{006808EC-8848-4898-A2C2-18C03CE18971}" destId="{55EB119B-9556-4EA7-B76F-A3610473FC69}" srcOrd="2" destOrd="0" presId="urn:microsoft.com/office/officeart/2005/8/layout/default"/>
    <dgm:cxn modelId="{502FFC29-B528-48E9-AC0D-44CE69E2BA12}" type="presParOf" srcId="{006808EC-8848-4898-A2C2-18C03CE18971}" destId="{6BD134FC-37D0-45D3-A81A-4AE4096B0E3B}" srcOrd="3" destOrd="0" presId="urn:microsoft.com/office/officeart/2005/8/layout/default"/>
    <dgm:cxn modelId="{2B2A733F-7087-422B-9328-DD1626320098}" type="presParOf" srcId="{006808EC-8848-4898-A2C2-18C03CE18971}" destId="{BABE3356-AB60-43FB-BBDF-B42E8396FB3D}" srcOrd="4" destOrd="0" presId="urn:microsoft.com/office/officeart/2005/8/layout/default"/>
    <dgm:cxn modelId="{F6D29930-B3DE-4E02-AFC8-72F253CA2218}" type="presParOf" srcId="{006808EC-8848-4898-A2C2-18C03CE18971}" destId="{63D52872-F3CF-401F-863E-F32CC0EF3249}" srcOrd="5" destOrd="0" presId="urn:microsoft.com/office/officeart/2005/8/layout/default"/>
    <dgm:cxn modelId="{13EB1C63-1869-4C0A-8A4C-C1E0C6ECA684}" type="presParOf" srcId="{006808EC-8848-4898-A2C2-18C03CE18971}" destId="{FBD81DAC-E3F2-4E51-A96F-4356F58B6F49}" srcOrd="6" destOrd="0" presId="urn:microsoft.com/office/officeart/2005/8/layout/default"/>
    <dgm:cxn modelId="{8E65CE8B-A04E-4183-A4FB-FB1F8B3C2394}" type="presParOf" srcId="{006808EC-8848-4898-A2C2-18C03CE18971}" destId="{4EE2A51B-DFB0-4371-B1C9-D4CE9918E72B}" srcOrd="7" destOrd="0" presId="urn:microsoft.com/office/officeart/2005/8/layout/default"/>
    <dgm:cxn modelId="{E33E7B89-9754-4F00-AB72-3EDC86BBDA1D}" type="presParOf" srcId="{006808EC-8848-4898-A2C2-18C03CE18971}" destId="{B275B181-5F74-434C-8336-F93CCA60E8B4}" srcOrd="8" destOrd="0" presId="urn:microsoft.com/office/officeart/2005/8/layout/default"/>
    <dgm:cxn modelId="{F8D00A98-7CA7-4EC8-9167-050711AB6F43}" type="presParOf" srcId="{006808EC-8848-4898-A2C2-18C03CE18971}" destId="{3C55D7FA-719B-4EE9-AA37-ECBEC24710B3}" srcOrd="9" destOrd="0" presId="urn:microsoft.com/office/officeart/2005/8/layout/default"/>
    <dgm:cxn modelId="{8DF2D538-1555-4854-A695-37E447B966EC}" type="presParOf" srcId="{006808EC-8848-4898-A2C2-18C03CE18971}" destId="{F4CAEFC8-0B4F-448C-8810-976DFAFDC97E}"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4D396983-F688-4F85-9AF9-260A3DF5F3C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pPr rtl="1"/>
          <a:endParaRPr lang="he-IL"/>
        </a:p>
      </dgm:t>
    </dgm:pt>
    <dgm:pt modelId="{E2F96711-46AA-4A91-A2B5-E052F5FA3871}">
      <dgm:prSet phldrT="[טקסט]" custT="1"/>
      <dgm:spPr/>
      <dgm:t>
        <a:bodyPr/>
        <a:lstStyle/>
        <a:p>
          <a:pPr algn="r" rtl="1"/>
          <a:r>
            <a:rPr lang="he-IL" sz="2000" b="1" kern="1200" dirty="0">
              <a:solidFill>
                <a:schemeClr val="tx1"/>
              </a:solidFill>
              <a:latin typeface="Calibri" panose="020F0502020204030204" pitchFamily="34" charset="0"/>
              <a:ea typeface="+mn-ea"/>
              <a:cs typeface="Calibri" panose="020F0502020204030204" pitchFamily="34" charset="0"/>
            </a:rPr>
            <a:t>אחריות כוללת לפעילות ועבודת היחידה </a:t>
          </a:r>
        </a:p>
      </dgm:t>
    </dgm:pt>
    <dgm:pt modelId="{52D7D3D9-D231-4B1F-A2FC-8154B0C0D803}" type="parTrans" cxnId="{34FF4093-A775-4A24-A26A-88196D305427}">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26A7F16D-A352-4293-AB5E-981CDD9D52A9}" type="sibTrans" cxnId="{34FF4093-A775-4A24-A26A-88196D305427}">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5A0DAAB1-7092-49B0-85DD-1493EE008341}">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גיבוש תמונת מצב של הרשות המקומית ושל האוכלוסייה</a:t>
          </a:r>
          <a:r>
            <a:rPr lang="he-IL" altLang="he-IL" sz="2000" b="0" kern="1200" dirty="0">
              <a:solidFill>
                <a:schemeClr val="tx1"/>
              </a:solidFill>
              <a:latin typeface="Calibri" panose="020F0502020204030204" pitchFamily="34" charset="0"/>
              <a:ea typeface="+mn-ea"/>
              <a:cs typeface="Calibri" panose="020F0502020204030204" pitchFamily="34" charset="0"/>
            </a:rPr>
            <a:t>, בסיוע בעלי התפקידים </a:t>
          </a:r>
          <a:r>
            <a:rPr lang="he-IL" altLang="he-IL" sz="2000" b="0" kern="1200" dirty="0" err="1">
              <a:solidFill>
                <a:schemeClr val="tx1"/>
              </a:solidFill>
              <a:latin typeface="Calibri" panose="020F0502020204030204" pitchFamily="34" charset="0"/>
              <a:ea typeface="+mn-ea"/>
              <a:cs typeface="Calibri" panose="020F0502020204030204" pitchFamily="34" charset="0"/>
            </a:rPr>
            <a:t>ביקל"ר</a:t>
          </a:r>
          <a:r>
            <a:rPr lang="he-IL" altLang="he-IL" sz="2000" b="0" kern="1200" dirty="0">
              <a:solidFill>
                <a:schemeClr val="tx1"/>
              </a:solidFill>
              <a:latin typeface="Calibri" panose="020F0502020204030204" pitchFamily="34" charset="0"/>
              <a:ea typeface="+mn-ea"/>
              <a:cs typeface="Calibri" panose="020F0502020204030204" pitchFamily="34" charset="0"/>
            </a:rPr>
            <a:t> וברשות המקומית והעברתה למכלול אוכלוסייה בנפה</a:t>
          </a:r>
          <a:endParaRPr lang="he-IL" sz="2000" b="0" kern="1200" dirty="0">
            <a:solidFill>
              <a:schemeClr val="tx1"/>
            </a:solidFill>
            <a:latin typeface="Calibri" panose="020F0502020204030204" pitchFamily="34" charset="0"/>
            <a:ea typeface="+mn-ea"/>
            <a:cs typeface="Calibri" panose="020F0502020204030204" pitchFamily="34" charset="0"/>
          </a:endParaRPr>
        </a:p>
      </dgm:t>
    </dgm:pt>
    <dgm:pt modelId="{F16679BF-6935-48B9-9030-FC78229B21D8}" type="parTrans" cxnId="{5201D877-6453-4ECC-894C-E9F515EB818E}">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89F77CAC-0969-4A47-A0C9-E3196A58DC78}" type="sibTrans" cxnId="{5201D877-6453-4ECC-894C-E9F515EB818E}">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626177E7-9130-429B-8301-0161E0C279AB}">
      <dgm:prSet custT="1"/>
      <dgm:spPr/>
      <dgm:t>
        <a:bodyPr/>
        <a:lstStyle/>
        <a:p>
          <a:pPr algn="r" rtl="1"/>
          <a:r>
            <a:rPr lang="he-IL" altLang="he-IL" sz="2000" b="0" kern="1200" dirty="0">
              <a:solidFill>
                <a:schemeClr val="tx1"/>
              </a:solidFill>
              <a:latin typeface="Calibri" panose="020F0502020204030204" pitchFamily="34" charset="0"/>
              <a:ea typeface="+mn-ea"/>
              <a:cs typeface="Calibri" panose="020F0502020204030204" pitchFamily="34" charset="0"/>
            </a:rPr>
            <a:t>העברת ההנחיות ומדיניות ההתגוננות של פיקוד העורף ווידוא הבנתם, לרבות </a:t>
          </a:r>
          <a:r>
            <a:rPr lang="he-IL" altLang="he-IL" sz="2000" b="1" kern="1200" dirty="0">
              <a:solidFill>
                <a:schemeClr val="tx1"/>
              </a:solidFill>
              <a:latin typeface="Calibri" panose="020F0502020204030204" pitchFamily="34" charset="0"/>
              <a:ea typeface="+mn-ea"/>
              <a:cs typeface="Calibri" panose="020F0502020204030204" pitchFamily="34" charset="0"/>
            </a:rPr>
            <a:t>גיבוש </a:t>
          </a:r>
          <a:r>
            <a:rPr lang="he-IL" altLang="he-IL" sz="2000" b="1" kern="1200" dirty="0" err="1">
              <a:solidFill>
                <a:schemeClr val="tx1"/>
              </a:solidFill>
              <a:latin typeface="Calibri" panose="020F0502020204030204" pitchFamily="34" charset="0"/>
              <a:ea typeface="+mn-ea"/>
              <a:cs typeface="Calibri" panose="020F0502020204030204" pitchFamily="34" charset="0"/>
            </a:rPr>
            <a:t>תמ"צ</a:t>
          </a:r>
          <a:r>
            <a:rPr lang="he-IL" altLang="he-IL" sz="2000" b="1" kern="1200" dirty="0">
              <a:solidFill>
                <a:schemeClr val="tx1"/>
              </a:solidFill>
              <a:latin typeface="Calibri" panose="020F0502020204030204" pitchFamily="34" charset="0"/>
              <a:ea typeface="+mn-ea"/>
              <a:cs typeface="Calibri" panose="020F0502020204030204" pitchFamily="34" charset="0"/>
            </a:rPr>
            <a:t> מימוש מדיניות התגוננות והעלאת החרגות </a:t>
          </a:r>
          <a:endParaRPr lang="he-IL" sz="2000" b="1" kern="1200" dirty="0">
            <a:solidFill>
              <a:schemeClr val="tx1"/>
            </a:solidFill>
            <a:latin typeface="Calibri" panose="020F0502020204030204" pitchFamily="34" charset="0"/>
            <a:ea typeface="+mn-ea"/>
            <a:cs typeface="Calibri" panose="020F0502020204030204" pitchFamily="34" charset="0"/>
          </a:endParaRPr>
        </a:p>
      </dgm:t>
    </dgm:pt>
    <dgm:pt modelId="{AE40A66F-499B-41AA-9725-B5B5DC3376EC}" type="parTrans" cxnId="{16603753-4928-45B9-A2DC-56198A0C9E6A}">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03DAFEFD-5999-4C33-9D20-1A3209F4DC48}" type="sibTrans" cxnId="{16603753-4928-45B9-A2DC-56198A0C9E6A}">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45E9D184-77A0-48BF-91C1-F40DA6E10F03}">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תיאום וקישור בין הרשות המקומית לבין הנפה</a:t>
          </a:r>
          <a:endParaRPr lang="he-IL" sz="2000" b="1" kern="1200" dirty="0">
            <a:solidFill>
              <a:schemeClr val="tx1"/>
            </a:solidFill>
            <a:latin typeface="Calibri" panose="020F0502020204030204" pitchFamily="34" charset="0"/>
            <a:ea typeface="+mn-ea"/>
            <a:cs typeface="Calibri" panose="020F0502020204030204" pitchFamily="34" charset="0"/>
          </a:endParaRPr>
        </a:p>
      </dgm:t>
    </dgm:pt>
    <dgm:pt modelId="{D12028AD-A9EB-4D37-AB9F-DE7E7B3F17E3}" type="parTrans" cxnId="{88C4D106-E601-434E-9DFD-2D7D293D3117}">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BA012EC7-13EF-47CC-9FE0-0F57092477DB}" type="sibTrans" cxnId="{88C4D106-E601-434E-9DFD-2D7D293D3117}">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6B200168-30F3-4033-A4EF-6A08A5B2D972}">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מעורבות בקבלת ההחלטות במטה החירום </a:t>
          </a:r>
          <a:r>
            <a:rPr lang="he-IL" altLang="he-IL" sz="2000" b="1" kern="1200" dirty="0" err="1">
              <a:solidFill>
                <a:schemeClr val="tx1"/>
              </a:solidFill>
              <a:latin typeface="Calibri" panose="020F0502020204030204" pitchFamily="34" charset="0"/>
              <a:ea typeface="+mn-ea"/>
              <a:cs typeface="Calibri" panose="020F0502020204030204" pitchFamily="34" charset="0"/>
            </a:rPr>
            <a:t>הרשותי</a:t>
          </a:r>
          <a:r>
            <a:rPr lang="he-IL" altLang="he-IL" sz="2000" b="1" kern="1200" dirty="0">
              <a:solidFill>
                <a:schemeClr val="tx1"/>
              </a:solidFill>
              <a:latin typeface="Calibri" panose="020F0502020204030204" pitchFamily="34" charset="0"/>
              <a:ea typeface="+mn-ea"/>
              <a:cs typeface="Calibri" panose="020F0502020204030204" pitchFamily="34" charset="0"/>
            </a:rPr>
            <a:t> </a:t>
          </a:r>
          <a:r>
            <a:rPr lang="he-IL" altLang="he-IL" sz="2000" b="0" kern="1200" dirty="0">
              <a:solidFill>
                <a:schemeClr val="tx1"/>
              </a:solidFill>
              <a:latin typeface="Calibri" panose="020F0502020204030204" pitchFamily="34" charset="0"/>
              <a:ea typeface="+mn-ea"/>
              <a:cs typeface="Calibri" panose="020F0502020204030204" pitchFamily="34" charset="0"/>
            </a:rPr>
            <a:t>בנושאים הקשורים להתגוננות אזרחית</a:t>
          </a:r>
          <a:endParaRPr lang="he-IL" sz="2000" b="0" kern="1200" dirty="0">
            <a:solidFill>
              <a:schemeClr val="tx1"/>
            </a:solidFill>
            <a:latin typeface="Calibri" panose="020F0502020204030204" pitchFamily="34" charset="0"/>
            <a:ea typeface="+mn-ea"/>
            <a:cs typeface="Calibri" panose="020F0502020204030204" pitchFamily="34" charset="0"/>
          </a:endParaRPr>
        </a:p>
      </dgm:t>
    </dgm:pt>
    <dgm:pt modelId="{6BA6EA2E-788C-4FDF-8F57-9606BCE8377D}" type="parTrans" cxnId="{B90A8B6E-AD06-4520-89A8-BE2A9C1DA755}">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12A156F7-8107-4A96-9DA1-3723500F83D7}" type="sibTrans" cxnId="{B90A8B6E-AD06-4520-89A8-BE2A9C1DA755}">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8A73E1CB-1CB8-469B-BFFF-94E8410C99DA}" type="pres">
      <dgm:prSet presAssocID="{4D396983-F688-4F85-9AF9-260A3DF5F3C7}" presName="linear" presStyleCnt="0">
        <dgm:presLayoutVars>
          <dgm:animLvl val="lvl"/>
          <dgm:resizeHandles val="exact"/>
        </dgm:presLayoutVars>
      </dgm:prSet>
      <dgm:spPr/>
    </dgm:pt>
    <dgm:pt modelId="{DCA64AF1-9EB3-47D1-A69D-AD8C4EDAA6E2}" type="pres">
      <dgm:prSet presAssocID="{E2F96711-46AA-4A91-A2B5-E052F5FA3871}" presName="parentText" presStyleLbl="node1" presStyleIdx="0" presStyleCnt="5">
        <dgm:presLayoutVars>
          <dgm:chMax val="0"/>
          <dgm:bulletEnabled val="1"/>
        </dgm:presLayoutVars>
      </dgm:prSet>
      <dgm:spPr/>
    </dgm:pt>
    <dgm:pt modelId="{071274ED-88C7-459C-89F0-C5B7E4124D35}" type="pres">
      <dgm:prSet presAssocID="{26A7F16D-A352-4293-AB5E-981CDD9D52A9}" presName="spacer" presStyleCnt="0"/>
      <dgm:spPr/>
    </dgm:pt>
    <dgm:pt modelId="{CD18A85E-62F0-4BB0-9389-C4FEE75D4640}" type="pres">
      <dgm:prSet presAssocID="{45E9D184-77A0-48BF-91C1-F40DA6E10F03}" presName="parentText" presStyleLbl="node1" presStyleIdx="1" presStyleCnt="5">
        <dgm:presLayoutVars>
          <dgm:chMax val="0"/>
          <dgm:bulletEnabled val="1"/>
        </dgm:presLayoutVars>
      </dgm:prSet>
      <dgm:spPr/>
    </dgm:pt>
    <dgm:pt modelId="{217F4264-7BCD-4508-8915-279CA613134F}" type="pres">
      <dgm:prSet presAssocID="{BA012EC7-13EF-47CC-9FE0-0F57092477DB}" presName="spacer" presStyleCnt="0"/>
      <dgm:spPr/>
    </dgm:pt>
    <dgm:pt modelId="{D9F73D1A-EAFE-455D-8446-74051198A0EE}" type="pres">
      <dgm:prSet presAssocID="{5A0DAAB1-7092-49B0-85DD-1493EE008341}" presName="parentText" presStyleLbl="node1" presStyleIdx="2" presStyleCnt="5">
        <dgm:presLayoutVars>
          <dgm:chMax val="0"/>
          <dgm:bulletEnabled val="1"/>
        </dgm:presLayoutVars>
      </dgm:prSet>
      <dgm:spPr/>
    </dgm:pt>
    <dgm:pt modelId="{AE5A39BC-9068-4F0D-ACCE-ED931FD7F167}" type="pres">
      <dgm:prSet presAssocID="{89F77CAC-0969-4A47-A0C9-E3196A58DC78}" presName="spacer" presStyleCnt="0"/>
      <dgm:spPr/>
    </dgm:pt>
    <dgm:pt modelId="{67E1BE09-4FFE-46FC-BF97-15C179AA4AF3}" type="pres">
      <dgm:prSet presAssocID="{626177E7-9130-429B-8301-0161E0C279AB}" presName="parentText" presStyleLbl="node1" presStyleIdx="3" presStyleCnt="5">
        <dgm:presLayoutVars>
          <dgm:chMax val="0"/>
          <dgm:bulletEnabled val="1"/>
        </dgm:presLayoutVars>
      </dgm:prSet>
      <dgm:spPr/>
    </dgm:pt>
    <dgm:pt modelId="{3EB83545-9E7B-42AE-9E5D-2E50E1A23503}" type="pres">
      <dgm:prSet presAssocID="{03DAFEFD-5999-4C33-9D20-1A3209F4DC48}" presName="spacer" presStyleCnt="0"/>
      <dgm:spPr/>
    </dgm:pt>
    <dgm:pt modelId="{C55C33E9-6B40-4880-942B-BE33B9721A33}" type="pres">
      <dgm:prSet presAssocID="{6B200168-30F3-4033-A4EF-6A08A5B2D972}" presName="parentText" presStyleLbl="node1" presStyleIdx="4" presStyleCnt="5">
        <dgm:presLayoutVars>
          <dgm:chMax val="0"/>
          <dgm:bulletEnabled val="1"/>
        </dgm:presLayoutVars>
      </dgm:prSet>
      <dgm:spPr/>
    </dgm:pt>
  </dgm:ptLst>
  <dgm:cxnLst>
    <dgm:cxn modelId="{DA8E4200-B6D8-4279-A8F6-784BE819F6EC}" type="presOf" srcId="{45E9D184-77A0-48BF-91C1-F40DA6E10F03}" destId="{CD18A85E-62F0-4BB0-9389-C4FEE75D4640}" srcOrd="0" destOrd="0" presId="urn:microsoft.com/office/officeart/2005/8/layout/vList2"/>
    <dgm:cxn modelId="{88C4D106-E601-434E-9DFD-2D7D293D3117}" srcId="{4D396983-F688-4F85-9AF9-260A3DF5F3C7}" destId="{45E9D184-77A0-48BF-91C1-F40DA6E10F03}" srcOrd="1" destOrd="0" parTransId="{D12028AD-A9EB-4D37-AB9F-DE7E7B3F17E3}" sibTransId="{BA012EC7-13EF-47CC-9FE0-0F57092477DB}"/>
    <dgm:cxn modelId="{52704F5C-3804-47AD-948F-2264F8B252BB}" type="presOf" srcId="{5A0DAAB1-7092-49B0-85DD-1493EE008341}" destId="{D9F73D1A-EAFE-455D-8446-74051198A0EE}" srcOrd="0" destOrd="0" presId="urn:microsoft.com/office/officeart/2005/8/layout/vList2"/>
    <dgm:cxn modelId="{B90A8B6E-AD06-4520-89A8-BE2A9C1DA755}" srcId="{4D396983-F688-4F85-9AF9-260A3DF5F3C7}" destId="{6B200168-30F3-4033-A4EF-6A08A5B2D972}" srcOrd="4" destOrd="0" parTransId="{6BA6EA2E-788C-4FDF-8F57-9606BCE8377D}" sibTransId="{12A156F7-8107-4A96-9DA1-3723500F83D7}"/>
    <dgm:cxn modelId="{16603753-4928-45B9-A2DC-56198A0C9E6A}" srcId="{4D396983-F688-4F85-9AF9-260A3DF5F3C7}" destId="{626177E7-9130-429B-8301-0161E0C279AB}" srcOrd="3" destOrd="0" parTransId="{AE40A66F-499B-41AA-9725-B5B5DC3376EC}" sibTransId="{03DAFEFD-5999-4C33-9D20-1A3209F4DC48}"/>
    <dgm:cxn modelId="{5201D877-6453-4ECC-894C-E9F515EB818E}" srcId="{4D396983-F688-4F85-9AF9-260A3DF5F3C7}" destId="{5A0DAAB1-7092-49B0-85DD-1493EE008341}" srcOrd="2" destOrd="0" parTransId="{F16679BF-6935-48B9-9030-FC78229B21D8}" sibTransId="{89F77CAC-0969-4A47-A0C9-E3196A58DC78}"/>
    <dgm:cxn modelId="{F2D4478A-0313-449B-A0B9-8C4C9A762299}" type="presOf" srcId="{E2F96711-46AA-4A91-A2B5-E052F5FA3871}" destId="{DCA64AF1-9EB3-47D1-A69D-AD8C4EDAA6E2}" srcOrd="0" destOrd="0" presId="urn:microsoft.com/office/officeart/2005/8/layout/vList2"/>
    <dgm:cxn modelId="{34FF4093-A775-4A24-A26A-88196D305427}" srcId="{4D396983-F688-4F85-9AF9-260A3DF5F3C7}" destId="{E2F96711-46AA-4A91-A2B5-E052F5FA3871}" srcOrd="0" destOrd="0" parTransId="{52D7D3D9-D231-4B1F-A2FC-8154B0C0D803}" sibTransId="{26A7F16D-A352-4293-AB5E-981CDD9D52A9}"/>
    <dgm:cxn modelId="{FA4AD194-C01C-429E-8209-27173B76A690}" type="presOf" srcId="{626177E7-9130-429B-8301-0161E0C279AB}" destId="{67E1BE09-4FFE-46FC-BF97-15C179AA4AF3}" srcOrd="0" destOrd="0" presId="urn:microsoft.com/office/officeart/2005/8/layout/vList2"/>
    <dgm:cxn modelId="{142D20C4-0685-4B75-A6C2-8587B0E01C38}" type="presOf" srcId="{6B200168-30F3-4033-A4EF-6A08A5B2D972}" destId="{C55C33E9-6B40-4880-942B-BE33B9721A33}" srcOrd="0" destOrd="0" presId="urn:microsoft.com/office/officeart/2005/8/layout/vList2"/>
    <dgm:cxn modelId="{0D3993FC-343D-4962-B200-783B44FB9D58}" type="presOf" srcId="{4D396983-F688-4F85-9AF9-260A3DF5F3C7}" destId="{8A73E1CB-1CB8-469B-BFFF-94E8410C99DA}" srcOrd="0" destOrd="0" presId="urn:microsoft.com/office/officeart/2005/8/layout/vList2"/>
    <dgm:cxn modelId="{B9682437-9A43-43AC-A8DC-254EAFA0D562}" type="presParOf" srcId="{8A73E1CB-1CB8-469B-BFFF-94E8410C99DA}" destId="{DCA64AF1-9EB3-47D1-A69D-AD8C4EDAA6E2}" srcOrd="0" destOrd="0" presId="urn:microsoft.com/office/officeart/2005/8/layout/vList2"/>
    <dgm:cxn modelId="{3FC36697-309E-476A-AADD-6CE4E9FFFD5F}" type="presParOf" srcId="{8A73E1CB-1CB8-469B-BFFF-94E8410C99DA}" destId="{071274ED-88C7-459C-89F0-C5B7E4124D35}" srcOrd="1" destOrd="0" presId="urn:microsoft.com/office/officeart/2005/8/layout/vList2"/>
    <dgm:cxn modelId="{F1D87D48-49A1-40CC-BE2F-628702C7FFA3}" type="presParOf" srcId="{8A73E1CB-1CB8-469B-BFFF-94E8410C99DA}" destId="{CD18A85E-62F0-4BB0-9389-C4FEE75D4640}" srcOrd="2" destOrd="0" presId="urn:microsoft.com/office/officeart/2005/8/layout/vList2"/>
    <dgm:cxn modelId="{EEB40609-C809-4811-A309-6BB699A2ED3A}" type="presParOf" srcId="{8A73E1CB-1CB8-469B-BFFF-94E8410C99DA}" destId="{217F4264-7BCD-4508-8915-279CA613134F}" srcOrd="3" destOrd="0" presId="urn:microsoft.com/office/officeart/2005/8/layout/vList2"/>
    <dgm:cxn modelId="{F18587DF-A4D9-4B0B-9A3B-D5D7765D4730}" type="presParOf" srcId="{8A73E1CB-1CB8-469B-BFFF-94E8410C99DA}" destId="{D9F73D1A-EAFE-455D-8446-74051198A0EE}" srcOrd="4" destOrd="0" presId="urn:microsoft.com/office/officeart/2005/8/layout/vList2"/>
    <dgm:cxn modelId="{3493AAD1-3A51-4C2A-8D0A-64B4E0A5884E}" type="presParOf" srcId="{8A73E1CB-1CB8-469B-BFFF-94E8410C99DA}" destId="{AE5A39BC-9068-4F0D-ACCE-ED931FD7F167}" srcOrd="5" destOrd="0" presId="urn:microsoft.com/office/officeart/2005/8/layout/vList2"/>
    <dgm:cxn modelId="{3B44AF81-D88D-4842-B842-38F1B69B7350}" type="presParOf" srcId="{8A73E1CB-1CB8-469B-BFFF-94E8410C99DA}" destId="{67E1BE09-4FFE-46FC-BF97-15C179AA4AF3}" srcOrd="6" destOrd="0" presId="urn:microsoft.com/office/officeart/2005/8/layout/vList2"/>
    <dgm:cxn modelId="{F39BC68D-79B2-4D73-8899-7FB685A45CAC}" type="presParOf" srcId="{8A73E1CB-1CB8-469B-BFFF-94E8410C99DA}" destId="{3EB83545-9E7B-42AE-9E5D-2E50E1A23503}" srcOrd="7" destOrd="0" presId="urn:microsoft.com/office/officeart/2005/8/layout/vList2"/>
    <dgm:cxn modelId="{B0A0FDE9-77AC-4AC8-88EB-2EC9F13DEE68}" type="presParOf" srcId="{8A73E1CB-1CB8-469B-BFFF-94E8410C99DA}" destId="{C55C33E9-6B40-4880-942B-BE33B9721A33}"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D396983-F688-4F85-9AF9-260A3DF5F3C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pPr rtl="1"/>
          <a:endParaRPr lang="he-IL"/>
        </a:p>
      </dgm:t>
    </dgm:pt>
    <dgm:pt modelId="{DF1BA032-FA6C-4EC2-BAE6-1C3216AB5602}">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העברת מידע על המצב והמשמעויות ממנו לרשות המקומית </a:t>
          </a:r>
          <a:endParaRPr lang="he-IL" sz="2000" b="1" kern="1200" dirty="0">
            <a:solidFill>
              <a:schemeClr val="tx1"/>
            </a:solidFill>
            <a:latin typeface="Calibri" panose="020F0502020204030204" pitchFamily="34" charset="0"/>
            <a:ea typeface="+mn-ea"/>
            <a:cs typeface="Calibri" panose="020F0502020204030204" pitchFamily="34" charset="0"/>
          </a:endParaRPr>
        </a:p>
      </dgm:t>
    </dgm:pt>
    <dgm:pt modelId="{A9978267-F306-4FC9-88D4-4BBCF5D3CEB2}" type="parTrans" cxnId="{0419C5D0-0213-41E0-B383-E1833DD4145C}">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AF4C0849-B6AE-401A-B954-E0D877ECBBA3}" type="sibTrans" cxnId="{0419C5D0-0213-41E0-B383-E1833DD4145C}">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4B26E8E2-6BC6-428A-848D-9FBEBA66F038}">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בדיקת צורכי הרשות המקומית לסיוע אזרחי</a:t>
          </a:r>
          <a:r>
            <a:rPr lang="he-IL" altLang="he-IL" sz="2000" b="0" kern="1200" dirty="0">
              <a:solidFill>
                <a:schemeClr val="tx1"/>
              </a:solidFill>
              <a:latin typeface="Calibri" panose="020F0502020204030204" pitchFamily="34" charset="0"/>
              <a:ea typeface="+mn-ea"/>
              <a:cs typeface="Calibri" panose="020F0502020204030204" pitchFamily="34" charset="0"/>
            </a:rPr>
            <a:t>, תוך מיצוי היכולות המקומיות בטרם העברתם לנפה</a:t>
          </a:r>
          <a:endParaRPr lang="he-IL" sz="2000" b="0" kern="1200" dirty="0">
            <a:solidFill>
              <a:schemeClr val="tx1"/>
            </a:solidFill>
            <a:latin typeface="Calibri" panose="020F0502020204030204" pitchFamily="34" charset="0"/>
            <a:ea typeface="+mn-ea"/>
            <a:cs typeface="Calibri" panose="020F0502020204030204" pitchFamily="34" charset="0"/>
          </a:endParaRPr>
        </a:p>
      </dgm:t>
    </dgm:pt>
    <dgm:pt modelId="{FE3B98B1-DF61-44DB-A0C9-1E3C96D2CFE3}" type="parTrans" cxnId="{4738942F-BD6C-4B93-8E13-E3CFBADADC2E}">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23A5FD97-9143-4D32-8992-5F3FF4120E8F}" type="sibTrans" cxnId="{4738942F-BD6C-4B93-8E13-E3CFBADADC2E}">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A59BBF7C-452F-4091-8672-46638C9364D7}">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עדכון אנשי </a:t>
          </a:r>
          <a:r>
            <a:rPr lang="he-IL" altLang="he-IL" sz="2000" b="1" kern="1200" dirty="0" err="1">
              <a:solidFill>
                <a:schemeClr val="tx1"/>
              </a:solidFill>
              <a:latin typeface="Calibri" panose="020F0502020204030204" pitchFamily="34" charset="0"/>
              <a:ea typeface="+mn-ea"/>
              <a:cs typeface="Calibri" panose="020F0502020204030204" pitchFamily="34" charset="0"/>
            </a:rPr>
            <a:t>היקל"ר</a:t>
          </a:r>
          <a:r>
            <a:rPr lang="he-IL" altLang="he-IL" sz="2000" b="1" kern="1200" dirty="0">
              <a:solidFill>
                <a:schemeClr val="tx1"/>
              </a:solidFill>
              <a:latin typeface="Calibri" panose="020F0502020204030204" pitchFamily="34" charset="0"/>
              <a:ea typeface="+mn-ea"/>
              <a:cs typeface="Calibri" panose="020F0502020204030204" pitchFamily="34" charset="0"/>
            </a:rPr>
            <a:t> בתמונת המצב ומתן הנחיות פעולה </a:t>
          </a:r>
          <a:r>
            <a:rPr lang="he-IL" altLang="he-IL" sz="2000" b="0" kern="1200" dirty="0">
              <a:solidFill>
                <a:schemeClr val="tx1"/>
              </a:solidFill>
              <a:latin typeface="Calibri" panose="020F0502020204030204" pitchFamily="34" charset="0"/>
              <a:ea typeface="+mn-ea"/>
              <a:cs typeface="Calibri" panose="020F0502020204030204" pitchFamily="34" charset="0"/>
            </a:rPr>
            <a:t>בהתאם לתמונת המצב ולתפקידם </a:t>
          </a:r>
          <a:r>
            <a:rPr lang="he-IL" altLang="he-IL" sz="2000" b="0" kern="1200" dirty="0" err="1">
              <a:solidFill>
                <a:schemeClr val="tx1"/>
              </a:solidFill>
              <a:latin typeface="Calibri" panose="020F0502020204030204" pitchFamily="34" charset="0"/>
              <a:ea typeface="+mn-ea"/>
              <a:cs typeface="Calibri" panose="020F0502020204030204" pitchFamily="34" charset="0"/>
            </a:rPr>
            <a:t>ביקל"ר</a:t>
          </a:r>
          <a:endParaRPr lang="he-IL" sz="2000" b="0" kern="1200" dirty="0">
            <a:solidFill>
              <a:schemeClr val="tx1"/>
            </a:solidFill>
            <a:latin typeface="Calibri" panose="020F0502020204030204" pitchFamily="34" charset="0"/>
            <a:ea typeface="+mn-ea"/>
            <a:cs typeface="Calibri" panose="020F0502020204030204" pitchFamily="34" charset="0"/>
          </a:endParaRPr>
        </a:p>
      </dgm:t>
    </dgm:pt>
    <dgm:pt modelId="{F0A20495-136F-4276-BB53-86603534150A}" type="parTrans" cxnId="{91F7DAA6-5D54-4083-953B-9528B83F3533}">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E3EB2A60-488F-46EB-A0F6-8F87556EB85E}" type="sibTrans" cxnId="{91F7DAA6-5D54-4083-953B-9528B83F3533}">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CFB1A90E-D782-4B14-A408-296A2B9616E1}">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עדכון קצין האוכלוסייה הנפתי בהחלטות שהתקבלו ברשות המקומית</a:t>
          </a:r>
          <a:endParaRPr lang="he-IL" sz="2000" b="1" kern="1200" dirty="0">
            <a:solidFill>
              <a:schemeClr val="tx1"/>
            </a:solidFill>
            <a:latin typeface="Calibri" panose="020F0502020204030204" pitchFamily="34" charset="0"/>
            <a:ea typeface="+mn-ea"/>
            <a:cs typeface="Calibri" panose="020F0502020204030204" pitchFamily="34" charset="0"/>
          </a:endParaRPr>
        </a:p>
      </dgm:t>
    </dgm:pt>
    <dgm:pt modelId="{86E50736-BF0D-4AA3-9A9F-21347E4A58D4}" type="parTrans" cxnId="{DF773D3A-BEE8-4A6C-A5B0-AB878BA45722}">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B8193CC5-547D-4949-ABAC-9C7066DEFB0B}" type="sibTrans" cxnId="{DF773D3A-BEE8-4A6C-A5B0-AB878BA45722}">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5760106B-1D5A-4BBE-9F3F-43F1D13A4163}">
      <dgm:prSet custT="1"/>
      <dgm:spPr/>
      <dgm:t>
        <a:bodyPr/>
        <a:lstStyle/>
        <a:p>
          <a:pPr algn="r" rtl="1"/>
          <a:r>
            <a:rPr lang="he-IL" sz="2000" b="1" kern="1200" dirty="0">
              <a:solidFill>
                <a:schemeClr val="tx1"/>
              </a:solidFill>
              <a:latin typeface="Calibri" panose="020F0502020204030204" pitchFamily="34" charset="0"/>
              <a:ea typeface="+mn-ea"/>
              <a:cs typeface="Calibri" panose="020F0502020204030204" pitchFamily="34" charset="0"/>
            </a:rPr>
            <a:t>חיבור בין כוחות צה"ל הפועלים במרחב הרשות לבעלי התפקידים הרלוונטיים ברשות</a:t>
          </a:r>
        </a:p>
      </dgm:t>
    </dgm:pt>
    <dgm:pt modelId="{10F16C77-72A5-478B-BC90-BA2904EF839F}" type="parTrans" cxnId="{9EAD6512-87E9-416D-947A-F050C63375CF}">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56D9A060-FDE0-498F-B186-92E8C888E70D}" type="sibTrans" cxnId="{9EAD6512-87E9-416D-947A-F050C63375CF}">
      <dgm:prSet/>
      <dgm:spPr/>
      <dgm:t>
        <a:bodyPr/>
        <a:lstStyle/>
        <a:p>
          <a:pPr algn="r" rtl="1"/>
          <a:endParaRPr lang="he-IL" sz="2000">
            <a:solidFill>
              <a:schemeClr val="tx1"/>
            </a:solidFill>
            <a:latin typeface="Segoe UI Semilight" panose="020B0402040204020203" pitchFamily="34" charset="0"/>
            <a:cs typeface="Segoe UI Semilight" panose="020B0402040204020203" pitchFamily="34" charset="0"/>
          </a:endParaRPr>
        </a:p>
      </dgm:t>
    </dgm:pt>
    <dgm:pt modelId="{8A73E1CB-1CB8-469B-BFFF-94E8410C99DA}" type="pres">
      <dgm:prSet presAssocID="{4D396983-F688-4F85-9AF9-260A3DF5F3C7}" presName="linear" presStyleCnt="0">
        <dgm:presLayoutVars>
          <dgm:animLvl val="lvl"/>
          <dgm:resizeHandles val="exact"/>
        </dgm:presLayoutVars>
      </dgm:prSet>
      <dgm:spPr/>
    </dgm:pt>
    <dgm:pt modelId="{A7351C0E-524E-46F4-B862-16D0923027A3}" type="pres">
      <dgm:prSet presAssocID="{DF1BA032-FA6C-4EC2-BAE6-1C3216AB5602}" presName="parentText" presStyleLbl="node1" presStyleIdx="0" presStyleCnt="5">
        <dgm:presLayoutVars>
          <dgm:chMax val="0"/>
          <dgm:bulletEnabled val="1"/>
        </dgm:presLayoutVars>
      </dgm:prSet>
      <dgm:spPr/>
    </dgm:pt>
    <dgm:pt modelId="{05CA193B-C71D-48A4-9FAB-AB326E7C1B75}" type="pres">
      <dgm:prSet presAssocID="{AF4C0849-B6AE-401A-B954-E0D877ECBBA3}" presName="spacer" presStyleCnt="0"/>
      <dgm:spPr/>
    </dgm:pt>
    <dgm:pt modelId="{322BA3F4-D546-4E78-9EA7-498A627BD341}" type="pres">
      <dgm:prSet presAssocID="{4B26E8E2-6BC6-428A-848D-9FBEBA66F038}" presName="parentText" presStyleLbl="node1" presStyleIdx="1" presStyleCnt="5">
        <dgm:presLayoutVars>
          <dgm:chMax val="0"/>
          <dgm:bulletEnabled val="1"/>
        </dgm:presLayoutVars>
      </dgm:prSet>
      <dgm:spPr/>
    </dgm:pt>
    <dgm:pt modelId="{7D9DCF30-345D-4AC9-A5F7-560D41168B3C}" type="pres">
      <dgm:prSet presAssocID="{23A5FD97-9143-4D32-8992-5F3FF4120E8F}" presName="spacer" presStyleCnt="0"/>
      <dgm:spPr/>
    </dgm:pt>
    <dgm:pt modelId="{16B849A4-92F9-42F0-A5AB-63DDB7F2F498}" type="pres">
      <dgm:prSet presAssocID="{A59BBF7C-452F-4091-8672-46638C9364D7}" presName="parentText" presStyleLbl="node1" presStyleIdx="2" presStyleCnt="5">
        <dgm:presLayoutVars>
          <dgm:chMax val="0"/>
          <dgm:bulletEnabled val="1"/>
        </dgm:presLayoutVars>
      </dgm:prSet>
      <dgm:spPr/>
    </dgm:pt>
    <dgm:pt modelId="{02B5C68A-FF99-4084-902D-C2064708E38B}" type="pres">
      <dgm:prSet presAssocID="{E3EB2A60-488F-46EB-A0F6-8F87556EB85E}" presName="spacer" presStyleCnt="0"/>
      <dgm:spPr/>
    </dgm:pt>
    <dgm:pt modelId="{FE43182E-7121-44FE-B80A-F71CA1A51DB3}" type="pres">
      <dgm:prSet presAssocID="{CFB1A90E-D782-4B14-A408-296A2B9616E1}" presName="parentText" presStyleLbl="node1" presStyleIdx="3" presStyleCnt="5">
        <dgm:presLayoutVars>
          <dgm:chMax val="0"/>
          <dgm:bulletEnabled val="1"/>
        </dgm:presLayoutVars>
      </dgm:prSet>
      <dgm:spPr/>
    </dgm:pt>
    <dgm:pt modelId="{71311E91-A362-4EAC-919D-35DA895E6551}" type="pres">
      <dgm:prSet presAssocID="{B8193CC5-547D-4949-ABAC-9C7066DEFB0B}" presName="spacer" presStyleCnt="0"/>
      <dgm:spPr/>
    </dgm:pt>
    <dgm:pt modelId="{BDED319E-9913-43FA-8CF1-41C8D967AFF2}" type="pres">
      <dgm:prSet presAssocID="{5760106B-1D5A-4BBE-9F3F-43F1D13A4163}" presName="parentText" presStyleLbl="node1" presStyleIdx="4" presStyleCnt="5">
        <dgm:presLayoutVars>
          <dgm:chMax val="0"/>
          <dgm:bulletEnabled val="1"/>
        </dgm:presLayoutVars>
      </dgm:prSet>
      <dgm:spPr/>
    </dgm:pt>
  </dgm:ptLst>
  <dgm:cxnLst>
    <dgm:cxn modelId="{9EAD6512-87E9-416D-947A-F050C63375CF}" srcId="{4D396983-F688-4F85-9AF9-260A3DF5F3C7}" destId="{5760106B-1D5A-4BBE-9F3F-43F1D13A4163}" srcOrd="4" destOrd="0" parTransId="{10F16C77-72A5-478B-BC90-BA2904EF839F}" sibTransId="{56D9A060-FDE0-498F-B186-92E8C888E70D}"/>
    <dgm:cxn modelId="{4738942F-BD6C-4B93-8E13-E3CFBADADC2E}" srcId="{4D396983-F688-4F85-9AF9-260A3DF5F3C7}" destId="{4B26E8E2-6BC6-428A-848D-9FBEBA66F038}" srcOrd="1" destOrd="0" parTransId="{FE3B98B1-DF61-44DB-A0C9-1E3C96D2CFE3}" sibTransId="{23A5FD97-9143-4D32-8992-5F3FF4120E8F}"/>
    <dgm:cxn modelId="{DF773D3A-BEE8-4A6C-A5B0-AB878BA45722}" srcId="{4D396983-F688-4F85-9AF9-260A3DF5F3C7}" destId="{CFB1A90E-D782-4B14-A408-296A2B9616E1}" srcOrd="3" destOrd="0" parTransId="{86E50736-BF0D-4AA3-9A9F-21347E4A58D4}" sibTransId="{B8193CC5-547D-4949-ABAC-9C7066DEFB0B}"/>
    <dgm:cxn modelId="{8D5F8C44-48AB-457D-B638-325B44E26245}" type="presOf" srcId="{A59BBF7C-452F-4091-8672-46638C9364D7}" destId="{16B849A4-92F9-42F0-A5AB-63DDB7F2F498}" srcOrd="0" destOrd="0" presId="urn:microsoft.com/office/officeart/2005/8/layout/vList2"/>
    <dgm:cxn modelId="{4EFDD245-CC24-4373-8D71-F25053F5D374}" type="presOf" srcId="{DF1BA032-FA6C-4EC2-BAE6-1C3216AB5602}" destId="{A7351C0E-524E-46F4-B862-16D0923027A3}" srcOrd="0" destOrd="0" presId="urn:microsoft.com/office/officeart/2005/8/layout/vList2"/>
    <dgm:cxn modelId="{B3A3FF6A-CE35-4B98-B674-A9E5A0D8356E}" type="presOf" srcId="{CFB1A90E-D782-4B14-A408-296A2B9616E1}" destId="{FE43182E-7121-44FE-B80A-F71CA1A51DB3}" srcOrd="0" destOrd="0" presId="urn:microsoft.com/office/officeart/2005/8/layout/vList2"/>
    <dgm:cxn modelId="{858DC999-8578-42A4-A18B-E625139E5ACF}" type="presOf" srcId="{5760106B-1D5A-4BBE-9F3F-43F1D13A4163}" destId="{BDED319E-9913-43FA-8CF1-41C8D967AFF2}" srcOrd="0" destOrd="0" presId="urn:microsoft.com/office/officeart/2005/8/layout/vList2"/>
    <dgm:cxn modelId="{91F7DAA6-5D54-4083-953B-9528B83F3533}" srcId="{4D396983-F688-4F85-9AF9-260A3DF5F3C7}" destId="{A59BBF7C-452F-4091-8672-46638C9364D7}" srcOrd="2" destOrd="0" parTransId="{F0A20495-136F-4276-BB53-86603534150A}" sibTransId="{E3EB2A60-488F-46EB-A0F6-8F87556EB85E}"/>
    <dgm:cxn modelId="{F43830BA-B76A-4A02-886E-23781CF78D57}" type="presOf" srcId="{4B26E8E2-6BC6-428A-848D-9FBEBA66F038}" destId="{322BA3F4-D546-4E78-9EA7-498A627BD341}" srcOrd="0" destOrd="0" presId="urn:microsoft.com/office/officeart/2005/8/layout/vList2"/>
    <dgm:cxn modelId="{0419C5D0-0213-41E0-B383-E1833DD4145C}" srcId="{4D396983-F688-4F85-9AF9-260A3DF5F3C7}" destId="{DF1BA032-FA6C-4EC2-BAE6-1C3216AB5602}" srcOrd="0" destOrd="0" parTransId="{A9978267-F306-4FC9-88D4-4BBCF5D3CEB2}" sibTransId="{AF4C0849-B6AE-401A-B954-E0D877ECBBA3}"/>
    <dgm:cxn modelId="{0D3993FC-343D-4962-B200-783B44FB9D58}" type="presOf" srcId="{4D396983-F688-4F85-9AF9-260A3DF5F3C7}" destId="{8A73E1CB-1CB8-469B-BFFF-94E8410C99DA}" srcOrd="0" destOrd="0" presId="urn:microsoft.com/office/officeart/2005/8/layout/vList2"/>
    <dgm:cxn modelId="{9851874E-C91E-4718-9054-6CD91F0FF7E6}" type="presParOf" srcId="{8A73E1CB-1CB8-469B-BFFF-94E8410C99DA}" destId="{A7351C0E-524E-46F4-B862-16D0923027A3}" srcOrd="0" destOrd="0" presId="urn:microsoft.com/office/officeart/2005/8/layout/vList2"/>
    <dgm:cxn modelId="{5A9E39B0-1D8F-4179-8C79-F37ED4104C29}" type="presParOf" srcId="{8A73E1CB-1CB8-469B-BFFF-94E8410C99DA}" destId="{05CA193B-C71D-48A4-9FAB-AB326E7C1B75}" srcOrd="1" destOrd="0" presId="urn:microsoft.com/office/officeart/2005/8/layout/vList2"/>
    <dgm:cxn modelId="{B7136735-BDC5-4CCF-9954-96F5F6A2C223}" type="presParOf" srcId="{8A73E1CB-1CB8-469B-BFFF-94E8410C99DA}" destId="{322BA3F4-D546-4E78-9EA7-498A627BD341}" srcOrd="2" destOrd="0" presId="urn:microsoft.com/office/officeart/2005/8/layout/vList2"/>
    <dgm:cxn modelId="{34486E96-DD16-478F-A639-770BB18AC2E8}" type="presParOf" srcId="{8A73E1CB-1CB8-469B-BFFF-94E8410C99DA}" destId="{7D9DCF30-345D-4AC9-A5F7-560D41168B3C}" srcOrd="3" destOrd="0" presId="urn:microsoft.com/office/officeart/2005/8/layout/vList2"/>
    <dgm:cxn modelId="{3C4741B7-B463-4B9A-8D86-C153C94E148A}" type="presParOf" srcId="{8A73E1CB-1CB8-469B-BFFF-94E8410C99DA}" destId="{16B849A4-92F9-42F0-A5AB-63DDB7F2F498}" srcOrd="4" destOrd="0" presId="urn:microsoft.com/office/officeart/2005/8/layout/vList2"/>
    <dgm:cxn modelId="{D8D96BB1-0E93-467A-A55B-0216D010C9F7}" type="presParOf" srcId="{8A73E1CB-1CB8-469B-BFFF-94E8410C99DA}" destId="{02B5C68A-FF99-4084-902D-C2064708E38B}" srcOrd="5" destOrd="0" presId="urn:microsoft.com/office/officeart/2005/8/layout/vList2"/>
    <dgm:cxn modelId="{8F8D992A-2019-4A45-99E1-E10353405DD8}" type="presParOf" srcId="{8A73E1CB-1CB8-469B-BFFF-94E8410C99DA}" destId="{FE43182E-7121-44FE-B80A-F71CA1A51DB3}" srcOrd="6" destOrd="0" presId="urn:microsoft.com/office/officeart/2005/8/layout/vList2"/>
    <dgm:cxn modelId="{4AF24552-2159-4EB8-B915-5A59426F1A00}" type="presParOf" srcId="{8A73E1CB-1CB8-469B-BFFF-94E8410C99DA}" destId="{71311E91-A362-4EAC-919D-35DA895E6551}" srcOrd="7" destOrd="0" presId="urn:microsoft.com/office/officeart/2005/8/layout/vList2"/>
    <dgm:cxn modelId="{ABBFDB4F-59C8-4AA6-8009-2624C39D94DC}" type="presParOf" srcId="{8A73E1CB-1CB8-469B-BFFF-94E8410C99DA}" destId="{BDED319E-9913-43FA-8CF1-41C8D967AFF2}"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D396983-F688-4F85-9AF9-260A3DF5F3C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pPr rtl="1"/>
          <a:endParaRPr lang="he-IL"/>
        </a:p>
      </dgm:t>
    </dgm:pt>
    <dgm:pt modelId="{4B26E8E2-6BC6-428A-848D-9FBEBA66F038}">
      <dgm:prSet custT="1"/>
      <dgm:spPr/>
      <dgm:t>
        <a:bodyPr/>
        <a:lstStyle/>
        <a:p>
          <a:pPr rtl="1"/>
          <a:r>
            <a:rPr lang="he-IL" sz="2000" b="1" kern="1200" dirty="0">
              <a:solidFill>
                <a:schemeClr val="tx1"/>
              </a:solidFill>
              <a:latin typeface="Calibri" panose="020F0502020204030204" pitchFamily="34" charset="0"/>
              <a:ea typeface="+mn-ea"/>
              <a:cs typeface="Calibri" panose="020F0502020204030204" pitchFamily="34" charset="0"/>
            </a:rPr>
            <a:t>גיבוש תמונת מצב וביצוע הערכת מצב אוכלוסייה</a:t>
          </a:r>
        </a:p>
      </dgm:t>
    </dgm:pt>
    <dgm:pt modelId="{FE3B98B1-DF61-44DB-A0C9-1E3C96D2CFE3}" type="parTrans" cxnId="{4738942F-BD6C-4B93-8E13-E3CFBADADC2E}">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23A5FD97-9143-4D32-8992-5F3FF4120E8F}" type="sibTrans" cxnId="{4738942F-BD6C-4B93-8E13-E3CFBADADC2E}">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A59BBF7C-452F-4091-8672-46638C9364D7}">
      <dgm:prSet custT="1"/>
      <dgm:spPr/>
      <dgm:t>
        <a:bodyPr/>
        <a:lstStyle/>
        <a:p>
          <a:pPr rtl="1"/>
          <a:r>
            <a:rPr lang="he-IL" sz="2000" b="1" kern="1200" dirty="0">
              <a:solidFill>
                <a:schemeClr val="tx1"/>
              </a:solidFill>
              <a:latin typeface="Calibri" panose="020F0502020204030204" pitchFamily="34" charset="0"/>
              <a:ea typeface="+mn-ea"/>
              <a:cs typeface="Calibri" panose="020F0502020204030204" pitchFamily="34" charset="0"/>
            </a:rPr>
            <a:t>ייעוץ למפקדים </a:t>
          </a:r>
          <a:r>
            <a:rPr lang="he-IL" sz="2000" kern="1200" dirty="0">
              <a:solidFill>
                <a:schemeClr val="tx1"/>
              </a:solidFill>
              <a:latin typeface="Calibri" panose="020F0502020204030204" pitchFamily="34" charset="0"/>
              <a:ea typeface="+mn-ea"/>
              <a:cs typeface="Calibri" panose="020F0502020204030204" pitchFamily="34" charset="0"/>
            </a:rPr>
            <a:t>(מפקד </a:t>
          </a:r>
          <a:r>
            <a:rPr lang="he-IL" sz="2000" kern="1200" dirty="0" err="1">
              <a:solidFill>
                <a:schemeClr val="tx1"/>
              </a:solidFill>
              <a:latin typeface="Calibri" panose="020F0502020204030204" pitchFamily="34" charset="0"/>
              <a:ea typeface="+mn-ea"/>
              <a:cs typeface="Calibri" panose="020F0502020204030204" pitchFamily="34" charset="0"/>
            </a:rPr>
            <a:t>יקל"ר</a:t>
          </a:r>
          <a:r>
            <a:rPr lang="he-IL" sz="2000" kern="1200" dirty="0">
              <a:solidFill>
                <a:schemeClr val="tx1"/>
              </a:solidFill>
              <a:latin typeface="Calibri" panose="020F0502020204030204" pitchFamily="34" charset="0"/>
              <a:ea typeface="+mn-ea"/>
              <a:cs typeface="Calibri" panose="020F0502020204030204" pitchFamily="34" charset="0"/>
            </a:rPr>
            <a:t>, מפקדים בשטח הפועלים בתחומי הרשות המקומית) </a:t>
          </a:r>
          <a:r>
            <a:rPr lang="he-IL" sz="2000" b="1" kern="1200" dirty="0">
              <a:solidFill>
                <a:schemeClr val="tx1"/>
              </a:solidFill>
              <a:latin typeface="Calibri" panose="020F0502020204030204" pitchFamily="34" charset="0"/>
              <a:ea typeface="+mn-ea"/>
              <a:cs typeface="Calibri" panose="020F0502020204030204" pitchFamily="34" charset="0"/>
            </a:rPr>
            <a:t>בתחום התנהגות האוכלוסייה</a:t>
          </a:r>
        </a:p>
      </dgm:t>
    </dgm:pt>
    <dgm:pt modelId="{F0A20495-136F-4276-BB53-86603534150A}" type="parTrans" cxnId="{91F7DAA6-5D54-4083-953B-9528B83F3533}">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E3EB2A60-488F-46EB-A0F6-8F87556EB85E}" type="sibTrans" cxnId="{91F7DAA6-5D54-4083-953B-9528B83F3533}">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CFB1A90E-D782-4B14-A408-296A2B9616E1}">
      <dgm:prSet custT="1"/>
      <dgm:spPr/>
      <dgm:t>
        <a:bodyPr/>
        <a:lstStyle/>
        <a:p>
          <a:pPr rtl="1"/>
          <a:r>
            <a:rPr lang="he-IL" altLang="he-IL" sz="2000" b="1" kern="1200" dirty="0">
              <a:solidFill>
                <a:schemeClr val="tx1"/>
              </a:solidFill>
              <a:latin typeface="Calibri" panose="020F0502020204030204" pitchFamily="34" charset="0"/>
              <a:ea typeface="+mn-ea"/>
              <a:cs typeface="Calibri" panose="020F0502020204030204" pitchFamily="34" charset="0"/>
            </a:rPr>
            <a:t>ייעוץ לרשויות המקומיות בנושא צורכי האוכלוסייה והתנהגות האוכלוסייה</a:t>
          </a:r>
        </a:p>
      </dgm:t>
    </dgm:pt>
    <dgm:pt modelId="{86E50736-BF0D-4AA3-9A9F-21347E4A58D4}" type="parTrans" cxnId="{DF773D3A-BEE8-4A6C-A5B0-AB878BA45722}">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B8193CC5-547D-4949-ABAC-9C7066DEFB0B}" type="sibTrans" cxnId="{DF773D3A-BEE8-4A6C-A5B0-AB878BA45722}">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22962F43-E97D-4782-96DC-94691ED23ECD}">
      <dgm:prSet custT="1"/>
      <dgm:spPr/>
      <dgm:t>
        <a:bodyPr/>
        <a:lstStyle/>
        <a:p>
          <a:pPr rtl="1"/>
          <a:r>
            <a:rPr lang="he-IL" altLang="he-IL" sz="2000" b="1" kern="1200" dirty="0">
              <a:solidFill>
                <a:schemeClr val="tx1"/>
              </a:solidFill>
              <a:latin typeface="Calibri" panose="020F0502020204030204" pitchFamily="34" charset="0"/>
              <a:ea typeface="+mn-ea"/>
              <a:cs typeface="Calibri" panose="020F0502020204030204" pitchFamily="34" charset="0"/>
            </a:rPr>
            <a:t>השתתפות בחיתוכי מצב ושיתוף פעולה עם הגורמים הרלוונטיים ברשות המקומית: </a:t>
          </a:r>
          <a:r>
            <a:rPr lang="he-IL" altLang="he-IL" sz="2000" kern="1200" dirty="0">
              <a:solidFill>
                <a:schemeClr val="tx1"/>
              </a:solidFill>
              <a:latin typeface="Calibri" panose="020F0502020204030204" pitchFamily="34" charset="0"/>
              <a:ea typeface="+mn-ea"/>
              <a:cs typeface="Calibri" panose="020F0502020204030204" pitchFamily="34" charset="0"/>
            </a:rPr>
            <a:t>מכלול אוכלוסייה, מכלול חינוך</a:t>
          </a:r>
          <a:endParaRPr lang="he-IL" sz="2000" kern="1200" dirty="0">
            <a:solidFill>
              <a:schemeClr val="tx1"/>
            </a:solidFill>
            <a:latin typeface="Calibri" panose="020F0502020204030204" pitchFamily="34" charset="0"/>
            <a:ea typeface="+mn-ea"/>
            <a:cs typeface="Calibri" panose="020F0502020204030204" pitchFamily="34" charset="0"/>
          </a:endParaRPr>
        </a:p>
      </dgm:t>
    </dgm:pt>
    <dgm:pt modelId="{A5D57F7F-52D4-41B8-AD03-B345E44EB123}" type="parTrans" cxnId="{D39705CD-9F66-4716-9014-C19BADB56136}">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5A3FACA7-26AB-4057-9859-7A12571092FD}" type="sibTrans" cxnId="{D39705CD-9F66-4716-9014-C19BADB56136}">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66BCB926-A24E-4E67-86CE-87ADF67E2FF3}">
      <dgm:prSet custT="1"/>
      <dgm:spPr/>
      <dgm:t>
        <a:bodyPr/>
        <a:lstStyle/>
        <a:p>
          <a:pPr rtl="1"/>
          <a:r>
            <a:rPr lang="he-IL" altLang="he-IL" sz="2000" b="1" kern="1200" dirty="0">
              <a:solidFill>
                <a:schemeClr val="tx1"/>
              </a:solidFill>
              <a:latin typeface="Calibri" panose="020F0502020204030204" pitchFamily="34" charset="0"/>
              <a:ea typeface="+mn-ea"/>
              <a:cs typeface="Calibri" panose="020F0502020204030204" pitchFamily="34" charset="0"/>
            </a:rPr>
            <a:t>סיוע וחיזוק ההנהגות המקומיות </a:t>
          </a:r>
          <a:r>
            <a:rPr lang="he-IL" altLang="he-IL" sz="2000" b="0" kern="1200" dirty="0">
              <a:solidFill>
                <a:schemeClr val="tx1"/>
              </a:solidFill>
              <a:latin typeface="Calibri" panose="020F0502020204030204" pitchFamily="34" charset="0"/>
              <a:ea typeface="+mn-ea"/>
              <a:cs typeface="Calibri" panose="020F0502020204030204" pitchFamily="34" charset="0"/>
            </a:rPr>
            <a:t>כגון ועדי שכונה, מתנ"סים, פעילים ועוד</a:t>
          </a:r>
          <a:endParaRPr lang="en-US" sz="2000" kern="1200" dirty="0">
            <a:solidFill>
              <a:schemeClr val="tx1"/>
            </a:solidFill>
            <a:latin typeface="Calibri" panose="020F0502020204030204" pitchFamily="34" charset="0"/>
            <a:ea typeface="+mn-ea"/>
            <a:cs typeface="Calibri" panose="020F0502020204030204" pitchFamily="34" charset="0"/>
          </a:endParaRPr>
        </a:p>
      </dgm:t>
    </dgm:pt>
    <dgm:pt modelId="{11320D39-FE7B-4EBC-9CA2-1F18F47BB45A}" type="parTrans" cxnId="{79CFD6F3-DD0A-4B19-B7C8-A0C5A7BB0EEF}">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14140B69-C824-462D-B893-FB8C3E726A7E}" type="sibTrans" cxnId="{79CFD6F3-DD0A-4B19-B7C8-A0C5A7BB0EEF}">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341BECA9-004E-4819-A5FD-019CE1312544}">
      <dgm:prSet custT="1"/>
      <dgm:spPr/>
      <dgm:t>
        <a:bodyPr/>
        <a:lstStyle/>
        <a:p>
          <a:pPr rtl="1"/>
          <a:r>
            <a:rPr lang="he-IL" altLang="he-IL" sz="2000" b="1" kern="1200" dirty="0">
              <a:solidFill>
                <a:schemeClr val="tx1"/>
              </a:solidFill>
              <a:latin typeface="Calibri" panose="020F0502020204030204" pitchFamily="34" charset="0"/>
              <a:ea typeface="+mn-ea"/>
              <a:cs typeface="Calibri" panose="020F0502020204030204" pitchFamily="34" charset="0"/>
            </a:rPr>
            <a:t>סיוע ותדרוך בתחום התנהגות אוכלוסייה את היחידות הצבאיות </a:t>
          </a:r>
          <a:r>
            <a:rPr lang="he-IL" altLang="he-IL" sz="2000" kern="1200" dirty="0">
              <a:solidFill>
                <a:schemeClr val="tx1"/>
              </a:solidFill>
              <a:latin typeface="Calibri" panose="020F0502020204030204" pitchFamily="34" charset="0"/>
              <a:ea typeface="+mn-ea"/>
              <a:cs typeface="Calibri" panose="020F0502020204030204" pitchFamily="34" charset="0"/>
            </a:rPr>
            <a:t>המתגברות ומטפלות באוכלוסייה האזרחית</a:t>
          </a:r>
          <a:endParaRPr lang="en-US" altLang="he-IL" sz="2000" kern="1200" dirty="0">
            <a:solidFill>
              <a:schemeClr val="tx1"/>
            </a:solidFill>
            <a:latin typeface="Calibri" panose="020F0502020204030204" pitchFamily="34" charset="0"/>
            <a:ea typeface="+mn-ea"/>
            <a:cs typeface="Calibri" panose="020F0502020204030204" pitchFamily="34" charset="0"/>
          </a:endParaRPr>
        </a:p>
      </dgm:t>
    </dgm:pt>
    <dgm:pt modelId="{FF8883B3-E6DC-4846-BC06-EBAA7474774B}" type="parTrans" cxnId="{9370752B-A99F-4A0E-B64C-9404A51552DF}">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13A44608-F5FE-49CF-B03A-012F61FCAEA9}" type="sibTrans" cxnId="{9370752B-A99F-4A0E-B64C-9404A51552DF}">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8A73E1CB-1CB8-469B-BFFF-94E8410C99DA}" type="pres">
      <dgm:prSet presAssocID="{4D396983-F688-4F85-9AF9-260A3DF5F3C7}" presName="linear" presStyleCnt="0">
        <dgm:presLayoutVars>
          <dgm:animLvl val="lvl"/>
          <dgm:resizeHandles val="exact"/>
        </dgm:presLayoutVars>
      </dgm:prSet>
      <dgm:spPr/>
    </dgm:pt>
    <dgm:pt modelId="{322BA3F4-D546-4E78-9EA7-498A627BD341}" type="pres">
      <dgm:prSet presAssocID="{4B26E8E2-6BC6-428A-848D-9FBEBA66F038}" presName="parentText" presStyleLbl="node1" presStyleIdx="0" presStyleCnt="6">
        <dgm:presLayoutVars>
          <dgm:chMax val="0"/>
          <dgm:bulletEnabled val="1"/>
        </dgm:presLayoutVars>
      </dgm:prSet>
      <dgm:spPr/>
    </dgm:pt>
    <dgm:pt modelId="{7D9DCF30-345D-4AC9-A5F7-560D41168B3C}" type="pres">
      <dgm:prSet presAssocID="{23A5FD97-9143-4D32-8992-5F3FF4120E8F}" presName="spacer" presStyleCnt="0"/>
      <dgm:spPr/>
    </dgm:pt>
    <dgm:pt modelId="{16B849A4-92F9-42F0-A5AB-63DDB7F2F498}" type="pres">
      <dgm:prSet presAssocID="{A59BBF7C-452F-4091-8672-46638C9364D7}" presName="parentText" presStyleLbl="node1" presStyleIdx="1" presStyleCnt="6">
        <dgm:presLayoutVars>
          <dgm:chMax val="0"/>
          <dgm:bulletEnabled val="1"/>
        </dgm:presLayoutVars>
      </dgm:prSet>
      <dgm:spPr/>
    </dgm:pt>
    <dgm:pt modelId="{02B5C68A-FF99-4084-902D-C2064708E38B}" type="pres">
      <dgm:prSet presAssocID="{E3EB2A60-488F-46EB-A0F6-8F87556EB85E}" presName="spacer" presStyleCnt="0"/>
      <dgm:spPr/>
    </dgm:pt>
    <dgm:pt modelId="{FE43182E-7121-44FE-B80A-F71CA1A51DB3}" type="pres">
      <dgm:prSet presAssocID="{CFB1A90E-D782-4B14-A408-296A2B9616E1}" presName="parentText" presStyleLbl="node1" presStyleIdx="2" presStyleCnt="6" custLinFactNeighborX="46280" custLinFactNeighborY="12094">
        <dgm:presLayoutVars>
          <dgm:chMax val="0"/>
          <dgm:bulletEnabled val="1"/>
        </dgm:presLayoutVars>
      </dgm:prSet>
      <dgm:spPr/>
    </dgm:pt>
    <dgm:pt modelId="{71311E91-A362-4EAC-919D-35DA895E6551}" type="pres">
      <dgm:prSet presAssocID="{B8193CC5-547D-4949-ABAC-9C7066DEFB0B}" presName="spacer" presStyleCnt="0"/>
      <dgm:spPr/>
    </dgm:pt>
    <dgm:pt modelId="{2C533637-2000-4DB1-8557-C052073FDB54}" type="pres">
      <dgm:prSet presAssocID="{22962F43-E97D-4782-96DC-94691ED23ECD}" presName="parentText" presStyleLbl="node1" presStyleIdx="3" presStyleCnt="6">
        <dgm:presLayoutVars>
          <dgm:chMax val="0"/>
          <dgm:bulletEnabled val="1"/>
        </dgm:presLayoutVars>
      </dgm:prSet>
      <dgm:spPr/>
    </dgm:pt>
    <dgm:pt modelId="{BA40BD4E-DB2F-4354-B91D-EB1FD202EEC4}" type="pres">
      <dgm:prSet presAssocID="{5A3FACA7-26AB-4057-9859-7A12571092FD}" presName="spacer" presStyleCnt="0"/>
      <dgm:spPr/>
    </dgm:pt>
    <dgm:pt modelId="{996B030E-4391-4CF3-BB3B-466D18F9C1F0}" type="pres">
      <dgm:prSet presAssocID="{66BCB926-A24E-4E67-86CE-87ADF67E2FF3}" presName="parentText" presStyleLbl="node1" presStyleIdx="4" presStyleCnt="6">
        <dgm:presLayoutVars>
          <dgm:chMax val="0"/>
          <dgm:bulletEnabled val="1"/>
        </dgm:presLayoutVars>
      </dgm:prSet>
      <dgm:spPr/>
    </dgm:pt>
    <dgm:pt modelId="{11424073-2EB1-4285-933E-8ECB8F02463D}" type="pres">
      <dgm:prSet presAssocID="{14140B69-C824-462D-B893-FB8C3E726A7E}" presName="spacer" presStyleCnt="0"/>
      <dgm:spPr/>
    </dgm:pt>
    <dgm:pt modelId="{81DCDBDC-C1FB-44C6-B8F1-6A3D75750B3E}" type="pres">
      <dgm:prSet presAssocID="{341BECA9-004E-4819-A5FD-019CE1312544}" presName="parentText" presStyleLbl="node1" presStyleIdx="5" presStyleCnt="6">
        <dgm:presLayoutVars>
          <dgm:chMax val="0"/>
          <dgm:bulletEnabled val="1"/>
        </dgm:presLayoutVars>
      </dgm:prSet>
      <dgm:spPr/>
    </dgm:pt>
  </dgm:ptLst>
  <dgm:cxnLst>
    <dgm:cxn modelId="{9370752B-A99F-4A0E-B64C-9404A51552DF}" srcId="{4D396983-F688-4F85-9AF9-260A3DF5F3C7}" destId="{341BECA9-004E-4819-A5FD-019CE1312544}" srcOrd="5" destOrd="0" parTransId="{FF8883B3-E6DC-4846-BC06-EBAA7474774B}" sibTransId="{13A44608-F5FE-49CF-B03A-012F61FCAEA9}"/>
    <dgm:cxn modelId="{4738942F-BD6C-4B93-8E13-E3CFBADADC2E}" srcId="{4D396983-F688-4F85-9AF9-260A3DF5F3C7}" destId="{4B26E8E2-6BC6-428A-848D-9FBEBA66F038}" srcOrd="0" destOrd="0" parTransId="{FE3B98B1-DF61-44DB-A0C9-1E3C96D2CFE3}" sibTransId="{23A5FD97-9143-4D32-8992-5F3FF4120E8F}"/>
    <dgm:cxn modelId="{DF773D3A-BEE8-4A6C-A5B0-AB878BA45722}" srcId="{4D396983-F688-4F85-9AF9-260A3DF5F3C7}" destId="{CFB1A90E-D782-4B14-A408-296A2B9616E1}" srcOrd="2" destOrd="0" parTransId="{86E50736-BF0D-4AA3-9A9F-21347E4A58D4}" sibTransId="{B8193CC5-547D-4949-ABAC-9C7066DEFB0B}"/>
    <dgm:cxn modelId="{8C9C7C5F-AE54-46C7-99EF-EF4A74F039EB}" type="presOf" srcId="{341BECA9-004E-4819-A5FD-019CE1312544}" destId="{81DCDBDC-C1FB-44C6-B8F1-6A3D75750B3E}" srcOrd="0" destOrd="0" presId="urn:microsoft.com/office/officeart/2005/8/layout/vList2"/>
    <dgm:cxn modelId="{2BE9AB5F-E945-4289-B031-2F333F86B916}" type="presOf" srcId="{22962F43-E97D-4782-96DC-94691ED23ECD}" destId="{2C533637-2000-4DB1-8557-C052073FDB54}" srcOrd="0" destOrd="0" presId="urn:microsoft.com/office/officeart/2005/8/layout/vList2"/>
    <dgm:cxn modelId="{8D5F8C44-48AB-457D-B638-325B44E26245}" type="presOf" srcId="{A59BBF7C-452F-4091-8672-46638C9364D7}" destId="{16B849A4-92F9-42F0-A5AB-63DDB7F2F498}" srcOrd="0" destOrd="0" presId="urn:microsoft.com/office/officeart/2005/8/layout/vList2"/>
    <dgm:cxn modelId="{B3A3FF6A-CE35-4B98-B674-A9E5A0D8356E}" type="presOf" srcId="{CFB1A90E-D782-4B14-A408-296A2B9616E1}" destId="{FE43182E-7121-44FE-B80A-F71CA1A51DB3}" srcOrd="0" destOrd="0" presId="urn:microsoft.com/office/officeart/2005/8/layout/vList2"/>
    <dgm:cxn modelId="{91F7DAA6-5D54-4083-953B-9528B83F3533}" srcId="{4D396983-F688-4F85-9AF9-260A3DF5F3C7}" destId="{A59BBF7C-452F-4091-8672-46638C9364D7}" srcOrd="1" destOrd="0" parTransId="{F0A20495-136F-4276-BB53-86603534150A}" sibTransId="{E3EB2A60-488F-46EB-A0F6-8F87556EB85E}"/>
    <dgm:cxn modelId="{B452B3B8-889C-40E2-8761-A31DD43F9D9B}" type="presOf" srcId="{66BCB926-A24E-4E67-86CE-87ADF67E2FF3}" destId="{996B030E-4391-4CF3-BB3B-466D18F9C1F0}" srcOrd="0" destOrd="0" presId="urn:microsoft.com/office/officeart/2005/8/layout/vList2"/>
    <dgm:cxn modelId="{F43830BA-B76A-4A02-886E-23781CF78D57}" type="presOf" srcId="{4B26E8E2-6BC6-428A-848D-9FBEBA66F038}" destId="{322BA3F4-D546-4E78-9EA7-498A627BD341}" srcOrd="0" destOrd="0" presId="urn:microsoft.com/office/officeart/2005/8/layout/vList2"/>
    <dgm:cxn modelId="{D39705CD-9F66-4716-9014-C19BADB56136}" srcId="{4D396983-F688-4F85-9AF9-260A3DF5F3C7}" destId="{22962F43-E97D-4782-96DC-94691ED23ECD}" srcOrd="3" destOrd="0" parTransId="{A5D57F7F-52D4-41B8-AD03-B345E44EB123}" sibTransId="{5A3FACA7-26AB-4057-9859-7A12571092FD}"/>
    <dgm:cxn modelId="{79CFD6F3-DD0A-4B19-B7C8-A0C5A7BB0EEF}" srcId="{4D396983-F688-4F85-9AF9-260A3DF5F3C7}" destId="{66BCB926-A24E-4E67-86CE-87ADF67E2FF3}" srcOrd="4" destOrd="0" parTransId="{11320D39-FE7B-4EBC-9CA2-1F18F47BB45A}" sibTransId="{14140B69-C824-462D-B893-FB8C3E726A7E}"/>
    <dgm:cxn modelId="{0D3993FC-343D-4962-B200-783B44FB9D58}" type="presOf" srcId="{4D396983-F688-4F85-9AF9-260A3DF5F3C7}" destId="{8A73E1CB-1CB8-469B-BFFF-94E8410C99DA}" srcOrd="0" destOrd="0" presId="urn:microsoft.com/office/officeart/2005/8/layout/vList2"/>
    <dgm:cxn modelId="{B7136735-BDC5-4CCF-9954-96F5F6A2C223}" type="presParOf" srcId="{8A73E1CB-1CB8-469B-BFFF-94E8410C99DA}" destId="{322BA3F4-D546-4E78-9EA7-498A627BD341}" srcOrd="0" destOrd="0" presId="urn:microsoft.com/office/officeart/2005/8/layout/vList2"/>
    <dgm:cxn modelId="{34486E96-DD16-478F-A639-770BB18AC2E8}" type="presParOf" srcId="{8A73E1CB-1CB8-469B-BFFF-94E8410C99DA}" destId="{7D9DCF30-345D-4AC9-A5F7-560D41168B3C}" srcOrd="1" destOrd="0" presId="urn:microsoft.com/office/officeart/2005/8/layout/vList2"/>
    <dgm:cxn modelId="{3C4741B7-B463-4B9A-8D86-C153C94E148A}" type="presParOf" srcId="{8A73E1CB-1CB8-469B-BFFF-94E8410C99DA}" destId="{16B849A4-92F9-42F0-A5AB-63DDB7F2F498}" srcOrd="2" destOrd="0" presId="urn:microsoft.com/office/officeart/2005/8/layout/vList2"/>
    <dgm:cxn modelId="{D8D96BB1-0E93-467A-A55B-0216D010C9F7}" type="presParOf" srcId="{8A73E1CB-1CB8-469B-BFFF-94E8410C99DA}" destId="{02B5C68A-FF99-4084-902D-C2064708E38B}" srcOrd="3" destOrd="0" presId="urn:microsoft.com/office/officeart/2005/8/layout/vList2"/>
    <dgm:cxn modelId="{8F8D992A-2019-4A45-99E1-E10353405DD8}" type="presParOf" srcId="{8A73E1CB-1CB8-469B-BFFF-94E8410C99DA}" destId="{FE43182E-7121-44FE-B80A-F71CA1A51DB3}" srcOrd="4" destOrd="0" presId="urn:microsoft.com/office/officeart/2005/8/layout/vList2"/>
    <dgm:cxn modelId="{4AF24552-2159-4EB8-B915-5A59426F1A00}" type="presParOf" srcId="{8A73E1CB-1CB8-469B-BFFF-94E8410C99DA}" destId="{71311E91-A362-4EAC-919D-35DA895E6551}" srcOrd="5" destOrd="0" presId="urn:microsoft.com/office/officeart/2005/8/layout/vList2"/>
    <dgm:cxn modelId="{5BBE3691-B150-4CEA-A1F3-210E2FD472E7}" type="presParOf" srcId="{8A73E1CB-1CB8-469B-BFFF-94E8410C99DA}" destId="{2C533637-2000-4DB1-8557-C052073FDB54}" srcOrd="6" destOrd="0" presId="urn:microsoft.com/office/officeart/2005/8/layout/vList2"/>
    <dgm:cxn modelId="{F07BEAE8-F959-4BDD-9745-6CECC37B2ED5}" type="presParOf" srcId="{8A73E1CB-1CB8-469B-BFFF-94E8410C99DA}" destId="{BA40BD4E-DB2F-4354-B91D-EB1FD202EEC4}" srcOrd="7" destOrd="0" presId="urn:microsoft.com/office/officeart/2005/8/layout/vList2"/>
    <dgm:cxn modelId="{AA30C38D-09A7-44AC-BC02-C46E9DB63441}" type="presParOf" srcId="{8A73E1CB-1CB8-469B-BFFF-94E8410C99DA}" destId="{996B030E-4391-4CF3-BB3B-466D18F9C1F0}" srcOrd="8" destOrd="0" presId="urn:microsoft.com/office/officeart/2005/8/layout/vList2"/>
    <dgm:cxn modelId="{0CC2A2AF-B491-4408-9BDA-26C9E63EFD78}" type="presParOf" srcId="{8A73E1CB-1CB8-469B-BFFF-94E8410C99DA}" destId="{11424073-2EB1-4285-933E-8ECB8F02463D}" srcOrd="9" destOrd="0" presId="urn:microsoft.com/office/officeart/2005/8/layout/vList2"/>
    <dgm:cxn modelId="{C6A4DE91-0934-48CC-AF1F-771933AA7AB8}" type="presParOf" srcId="{8A73E1CB-1CB8-469B-BFFF-94E8410C99DA}" destId="{81DCDBDC-C1FB-44C6-B8F1-6A3D75750B3E}"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D396983-F688-4F85-9AF9-260A3DF5F3C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pPr rtl="1"/>
          <a:endParaRPr lang="he-IL"/>
        </a:p>
      </dgm:t>
    </dgm:pt>
    <dgm:pt modelId="{4B26E8E2-6BC6-428A-848D-9FBEBA66F038}">
      <dgm:prSet custT="1"/>
      <dgm:spPr/>
      <dgm:t>
        <a:bodyPr/>
        <a:lstStyle/>
        <a:p>
          <a:pPr rtl="1"/>
          <a:r>
            <a:rPr lang="he-IL" sz="2000" b="1" kern="1200" dirty="0">
              <a:solidFill>
                <a:schemeClr val="tx1"/>
              </a:solidFill>
              <a:latin typeface="Calibri" panose="020F0502020204030204" pitchFamily="34" charset="0"/>
              <a:ea typeface="+mn-ea"/>
              <a:cs typeface="Calibri" panose="020F0502020204030204" pitchFamily="34" charset="0"/>
            </a:rPr>
            <a:t>גיבוש תמונת מצב וביצוע הערכת מצב לזיהוי וניתוח צרכי ופערי מידע לציבור </a:t>
          </a:r>
          <a:r>
            <a:rPr lang="he-IL" sz="2000" b="0" kern="1200" dirty="0">
              <a:solidFill>
                <a:schemeClr val="tx1"/>
              </a:solidFill>
              <a:latin typeface="Calibri" panose="020F0502020204030204" pitchFamily="34" charset="0"/>
              <a:ea typeface="+mn-ea"/>
              <a:cs typeface="Calibri" panose="020F0502020204030204" pitchFamily="34" charset="0"/>
            </a:rPr>
            <a:t>(סנסור מרכזי)</a:t>
          </a:r>
          <a:r>
            <a:rPr lang="he-IL" sz="2000" b="1" kern="1200" dirty="0">
              <a:solidFill>
                <a:schemeClr val="tx1"/>
              </a:solidFill>
              <a:latin typeface="Calibri" panose="020F0502020204030204" pitchFamily="34" charset="0"/>
              <a:ea typeface="+mn-ea"/>
              <a:cs typeface="Calibri" panose="020F0502020204030204" pitchFamily="34" charset="0"/>
            </a:rPr>
            <a:t> </a:t>
          </a:r>
        </a:p>
      </dgm:t>
    </dgm:pt>
    <dgm:pt modelId="{FE3B98B1-DF61-44DB-A0C9-1E3C96D2CFE3}" type="parTrans" cxnId="{4738942F-BD6C-4B93-8E13-E3CFBADADC2E}">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23A5FD97-9143-4D32-8992-5F3FF4120E8F}" type="sibTrans" cxnId="{4738942F-BD6C-4B93-8E13-E3CFBADADC2E}">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A59BBF7C-452F-4091-8672-46638C9364D7}">
      <dgm:prSet custT="1"/>
      <dgm:spPr/>
      <dgm:t>
        <a:bodyPr/>
        <a:lstStyle/>
        <a:p>
          <a:pPr rtl="1"/>
          <a:r>
            <a:rPr lang="he-IL" sz="2000" b="1" kern="1200" dirty="0">
              <a:solidFill>
                <a:schemeClr val="tx1"/>
              </a:solidFill>
              <a:latin typeface="Calibri" panose="020F0502020204030204" pitchFamily="34" charset="0"/>
              <a:ea typeface="+mn-ea"/>
              <a:cs typeface="Calibri" panose="020F0502020204030204" pitchFamily="34" charset="0"/>
            </a:rPr>
            <a:t>מומחה תוכן בתחום התגוננות אזרחית ויועץ מקצועי בתחום ההסברה והמידע לציבור בחירום</a:t>
          </a:r>
        </a:p>
      </dgm:t>
    </dgm:pt>
    <dgm:pt modelId="{F0A20495-136F-4276-BB53-86603534150A}" type="parTrans" cxnId="{91F7DAA6-5D54-4083-953B-9528B83F3533}">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E3EB2A60-488F-46EB-A0F6-8F87556EB85E}" type="sibTrans" cxnId="{91F7DAA6-5D54-4083-953B-9528B83F3533}">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CFB1A90E-D782-4B14-A408-296A2B9616E1}">
      <dgm:prSet custT="1"/>
      <dgm:spPr/>
      <dgm:t>
        <a:bodyPr/>
        <a:lstStyle/>
        <a:p>
          <a:pPr rtl="1"/>
          <a:r>
            <a:rPr lang="he-IL" altLang="he-IL" sz="2000" b="1" kern="1200" dirty="0">
              <a:solidFill>
                <a:schemeClr val="tx1"/>
              </a:solidFill>
              <a:latin typeface="Calibri" panose="020F0502020204030204" pitchFamily="34" charset="0"/>
              <a:ea typeface="+mn-ea"/>
              <a:cs typeface="Calibri" panose="020F0502020204030204" pitchFamily="34" charset="0"/>
            </a:rPr>
            <a:t>בניית </a:t>
          </a:r>
          <a:r>
            <a:rPr lang="he-IL" altLang="he-IL" sz="2000" b="1" kern="1200" dirty="0" err="1">
              <a:solidFill>
                <a:schemeClr val="tx1"/>
              </a:solidFill>
              <a:latin typeface="Calibri" panose="020F0502020204030204" pitchFamily="34" charset="0"/>
              <a:ea typeface="+mn-ea"/>
              <a:cs typeface="Calibri" panose="020F0502020204030204" pitchFamily="34" charset="0"/>
            </a:rPr>
            <a:t>תוכניות</a:t>
          </a:r>
          <a:r>
            <a:rPr lang="he-IL" altLang="he-IL" sz="2000" b="1" kern="1200" dirty="0">
              <a:solidFill>
                <a:schemeClr val="tx1"/>
              </a:solidFill>
              <a:latin typeface="Calibri" panose="020F0502020204030204" pitchFamily="34" charset="0"/>
              <a:ea typeface="+mn-ea"/>
              <a:cs typeface="Calibri" panose="020F0502020204030204" pitchFamily="34" charset="0"/>
            </a:rPr>
            <a:t> הסברה לפעולה עם מכלול מידע לציבור </a:t>
          </a:r>
          <a:r>
            <a:rPr lang="he-IL" altLang="he-IL" sz="2000" b="0" kern="1200" dirty="0">
              <a:solidFill>
                <a:schemeClr val="tx1"/>
              </a:solidFill>
              <a:latin typeface="Calibri" panose="020F0502020204030204" pitchFamily="34" charset="0"/>
              <a:ea typeface="+mn-ea"/>
              <a:cs typeface="Calibri" panose="020F0502020204030204" pitchFamily="34" charset="0"/>
            </a:rPr>
            <a:t>עבור הסברה דיפרנציאלית ומותאמת לתושבי הרשות</a:t>
          </a:r>
        </a:p>
      </dgm:t>
    </dgm:pt>
    <dgm:pt modelId="{86E50736-BF0D-4AA3-9A9F-21347E4A58D4}" type="parTrans" cxnId="{DF773D3A-BEE8-4A6C-A5B0-AB878BA45722}">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B8193CC5-547D-4949-ABAC-9C7066DEFB0B}" type="sibTrans" cxnId="{DF773D3A-BEE8-4A6C-A5B0-AB878BA45722}">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22962F43-E97D-4782-96DC-94691ED23ECD}">
      <dgm:prSet custT="1"/>
      <dgm:spPr/>
      <dgm:t>
        <a:bodyPr/>
        <a:lstStyle/>
        <a:p>
          <a:pPr rtl="1"/>
          <a:r>
            <a:rPr lang="he-IL" altLang="he-IL" sz="2000" b="1" kern="1200" dirty="0">
              <a:solidFill>
                <a:schemeClr val="tx1"/>
              </a:solidFill>
              <a:latin typeface="Calibri" panose="020F0502020204030204" pitchFamily="34" charset="0"/>
              <a:ea typeface="+mn-ea"/>
              <a:cs typeface="Calibri" panose="020F0502020204030204" pitchFamily="34" charset="0"/>
            </a:rPr>
            <a:t>וידוא הפצת ההנחיות והמידע על השירותים </a:t>
          </a:r>
          <a:r>
            <a:rPr lang="he-IL" sz="2000" b="1" kern="1200" dirty="0">
              <a:latin typeface="Calibri" panose="020F0502020204030204" pitchFamily="34" charset="0"/>
              <a:cs typeface="Calibri" panose="020F0502020204030204" pitchFamily="34" charset="0"/>
            </a:rPr>
            <a:t>הפועלים כנגזרת ממדיניות ההתגוננות </a:t>
          </a:r>
          <a:r>
            <a:rPr lang="he-IL" sz="2000" kern="1200" dirty="0">
              <a:latin typeface="Calibri" panose="020F0502020204030204" pitchFamily="34" charset="0"/>
              <a:cs typeface="Calibri" panose="020F0502020204030204" pitchFamily="34" charset="0"/>
            </a:rPr>
            <a:t>ווידוא הבנת ההנחיות בקרב הציבור.</a:t>
          </a:r>
          <a:endParaRPr lang="he-IL" sz="2000" kern="1200" dirty="0">
            <a:solidFill>
              <a:schemeClr val="tx1"/>
            </a:solidFill>
            <a:latin typeface="Calibri" panose="020F0502020204030204" pitchFamily="34" charset="0"/>
            <a:ea typeface="+mn-ea"/>
            <a:cs typeface="Calibri" panose="020F0502020204030204" pitchFamily="34" charset="0"/>
          </a:endParaRPr>
        </a:p>
      </dgm:t>
    </dgm:pt>
    <dgm:pt modelId="{A5D57F7F-52D4-41B8-AD03-B345E44EB123}" type="parTrans" cxnId="{D39705CD-9F66-4716-9014-C19BADB56136}">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5A3FACA7-26AB-4057-9859-7A12571092FD}" type="sibTrans" cxnId="{D39705CD-9F66-4716-9014-C19BADB56136}">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66BCB926-A24E-4E67-86CE-87ADF67E2FF3}">
      <dgm:prSet custT="1"/>
      <dgm:spPr/>
      <dgm:t>
        <a:bodyPr/>
        <a:lstStyle/>
        <a:p>
          <a:pPr rtl="1"/>
          <a:r>
            <a:rPr lang="he-IL" sz="2000" b="1" kern="1200" dirty="0">
              <a:solidFill>
                <a:schemeClr val="tx1"/>
              </a:solidFill>
              <a:latin typeface="Calibri" panose="020F0502020204030204" pitchFamily="34" charset="0"/>
              <a:cs typeface="Calibri" panose="020F0502020204030204" pitchFamily="34" charset="0"/>
            </a:rPr>
            <a:t>וידוא הפצת הנחיות הפיקוד באירוע מסכן חיים </a:t>
          </a:r>
          <a:r>
            <a:rPr lang="he-IL" sz="2000" kern="1200" dirty="0">
              <a:solidFill>
                <a:schemeClr val="tx1"/>
              </a:solidFill>
              <a:latin typeface="Calibri" panose="020F0502020204030204" pitchFamily="34" charset="0"/>
              <a:cs typeface="Calibri" panose="020F0502020204030204" pitchFamily="34" charset="0"/>
            </a:rPr>
            <a:t>בפלטפורמות </a:t>
          </a:r>
          <a:r>
            <a:rPr lang="he-IL" sz="2000" kern="1200" dirty="0" err="1">
              <a:solidFill>
                <a:schemeClr val="tx1"/>
              </a:solidFill>
              <a:latin typeface="Calibri" panose="020F0502020204030204" pitchFamily="34" charset="0"/>
              <a:cs typeface="Calibri" panose="020F0502020204030204" pitchFamily="34" charset="0"/>
            </a:rPr>
            <a:t>הרשותיות</a:t>
          </a:r>
          <a:r>
            <a:rPr lang="he-IL" sz="2000" kern="1200" dirty="0">
              <a:solidFill>
                <a:schemeClr val="tx1"/>
              </a:solidFill>
              <a:latin typeface="Calibri" panose="020F0502020204030204" pitchFamily="34" charset="0"/>
              <a:cs typeface="Calibri" panose="020F0502020204030204" pitchFamily="34" charset="0"/>
            </a:rPr>
            <a:t>, </a:t>
          </a:r>
          <a:r>
            <a:rPr lang="he-IL" sz="2000" b="1" kern="1200" dirty="0">
              <a:solidFill>
                <a:schemeClr val="tx1"/>
              </a:solidFill>
              <a:latin typeface="Calibri" panose="020F0502020204030204" pitchFamily="34" charset="0"/>
              <a:cs typeface="Calibri" panose="020F0502020204030204" pitchFamily="34" charset="0"/>
            </a:rPr>
            <a:t>ליווי בהסברה תומכת </a:t>
          </a:r>
          <a:r>
            <a:rPr lang="he-IL" sz="2000" kern="1200" dirty="0">
              <a:solidFill>
                <a:schemeClr val="tx1"/>
              </a:solidFill>
              <a:latin typeface="Calibri" panose="020F0502020204030204" pitchFamily="34" charset="0"/>
              <a:cs typeface="Calibri" panose="020F0502020204030204" pitchFamily="34" charset="0"/>
            </a:rPr>
            <a:t>ומענה לאורך כל האירוע.</a:t>
          </a:r>
          <a:endParaRPr lang="en-US" sz="2000" kern="1200" dirty="0">
            <a:solidFill>
              <a:schemeClr val="tx1"/>
            </a:solidFill>
            <a:latin typeface="Calibri" panose="020F0502020204030204" pitchFamily="34" charset="0"/>
            <a:ea typeface="+mn-ea"/>
            <a:cs typeface="Calibri" panose="020F0502020204030204" pitchFamily="34" charset="0"/>
          </a:endParaRPr>
        </a:p>
      </dgm:t>
    </dgm:pt>
    <dgm:pt modelId="{11320D39-FE7B-4EBC-9CA2-1F18F47BB45A}" type="parTrans" cxnId="{79CFD6F3-DD0A-4B19-B7C8-A0C5A7BB0EEF}">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14140B69-C824-462D-B893-FB8C3E726A7E}" type="sibTrans" cxnId="{79CFD6F3-DD0A-4B19-B7C8-A0C5A7BB0EEF}">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341BECA9-004E-4819-A5FD-019CE1312544}">
      <dgm:prSet custT="1"/>
      <dgm:spPr/>
      <dgm:t>
        <a:bodyPr/>
        <a:lstStyle/>
        <a:p>
          <a:pPr rtl="1"/>
          <a:r>
            <a:rPr lang="he-IL" sz="2000" b="1" kern="1200" dirty="0">
              <a:solidFill>
                <a:schemeClr val="tx1"/>
              </a:solidFill>
              <a:latin typeface="Calibri" panose="020F0502020204030204" pitchFamily="34" charset="0"/>
              <a:cs typeface="Calibri" panose="020F0502020204030204" pitchFamily="34" charset="0"/>
            </a:rPr>
            <a:t>אחריות לאחידות המסר (קצה מבצעי) </a:t>
          </a:r>
          <a:r>
            <a:rPr lang="he-IL" sz="2000" b="0" kern="1200" dirty="0">
              <a:solidFill>
                <a:schemeClr val="tx1"/>
              </a:solidFill>
              <a:latin typeface="Calibri" panose="020F0502020204030204" pitchFamily="34" charset="0"/>
              <a:cs typeface="Calibri" panose="020F0502020204030204" pitchFamily="34" charset="0"/>
            </a:rPr>
            <a:t>באמצעות מעקב ובקרה אחר הפצת תכני ההסברה בפלטפורמות </a:t>
          </a:r>
          <a:r>
            <a:rPr lang="he-IL" sz="2000" b="0" kern="1200" dirty="0" err="1">
              <a:solidFill>
                <a:schemeClr val="tx1"/>
              </a:solidFill>
              <a:latin typeface="Calibri" panose="020F0502020204030204" pitchFamily="34" charset="0"/>
              <a:cs typeface="Calibri" panose="020F0502020204030204" pitchFamily="34" charset="0"/>
            </a:rPr>
            <a:t>הרשותיות</a:t>
          </a:r>
          <a:r>
            <a:rPr lang="he-IL" sz="2000" b="0" kern="1200" dirty="0">
              <a:latin typeface="Calibri" panose="020F0502020204030204" pitchFamily="34" charset="0"/>
              <a:cs typeface="Calibri" panose="020F0502020204030204" pitchFamily="34" charset="0"/>
            </a:rPr>
            <a:t>,                      וידוא מענה מקצועי לפניות הציבור ומימוש מרכיבי </a:t>
          </a:r>
          <a:r>
            <a:rPr lang="he-IL" sz="2000" b="0" kern="1200" dirty="0" err="1">
              <a:latin typeface="Calibri" panose="020F0502020204030204" pitchFamily="34" charset="0"/>
              <a:cs typeface="Calibri" panose="020F0502020204030204" pitchFamily="34" charset="0"/>
            </a:rPr>
            <a:t>השת"פ</a:t>
          </a:r>
          <a:r>
            <a:rPr lang="he-IL" sz="2000" b="0" kern="1200" dirty="0">
              <a:latin typeface="Calibri" panose="020F0502020204030204" pitchFamily="34" charset="0"/>
              <a:cs typeface="Calibri" panose="020F0502020204030204" pitchFamily="34" charset="0"/>
            </a:rPr>
            <a:t> עם פיקוד העורף</a:t>
          </a:r>
          <a:endParaRPr lang="en-US" altLang="he-IL" sz="2000" b="0" kern="1200" dirty="0">
            <a:solidFill>
              <a:schemeClr val="tx1"/>
            </a:solidFill>
            <a:latin typeface="Calibri" panose="020F0502020204030204" pitchFamily="34" charset="0"/>
            <a:ea typeface="+mn-ea"/>
            <a:cs typeface="Calibri" panose="020F0502020204030204" pitchFamily="34" charset="0"/>
          </a:endParaRPr>
        </a:p>
      </dgm:t>
    </dgm:pt>
    <dgm:pt modelId="{FF8883B3-E6DC-4846-BC06-EBAA7474774B}" type="parTrans" cxnId="{9370752B-A99F-4A0E-B64C-9404A51552DF}">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13A44608-F5FE-49CF-B03A-012F61FCAEA9}" type="sibTrans" cxnId="{9370752B-A99F-4A0E-B64C-9404A51552DF}">
      <dgm:prSet/>
      <dgm:spPr/>
      <dgm:t>
        <a:bodyPr/>
        <a:lstStyle/>
        <a:p>
          <a:pPr rtl="1"/>
          <a:endParaRPr lang="he-IL" sz="1800">
            <a:latin typeface="Segoe UI Semilight" panose="020B0402040204020203" pitchFamily="34" charset="0"/>
            <a:cs typeface="Segoe UI Semilight" panose="020B0402040204020203" pitchFamily="34" charset="0"/>
          </a:endParaRPr>
        </a:p>
      </dgm:t>
    </dgm:pt>
    <dgm:pt modelId="{8A73E1CB-1CB8-469B-BFFF-94E8410C99DA}" type="pres">
      <dgm:prSet presAssocID="{4D396983-F688-4F85-9AF9-260A3DF5F3C7}" presName="linear" presStyleCnt="0">
        <dgm:presLayoutVars>
          <dgm:animLvl val="lvl"/>
          <dgm:resizeHandles val="exact"/>
        </dgm:presLayoutVars>
      </dgm:prSet>
      <dgm:spPr/>
    </dgm:pt>
    <dgm:pt modelId="{322BA3F4-D546-4E78-9EA7-498A627BD341}" type="pres">
      <dgm:prSet presAssocID="{4B26E8E2-6BC6-428A-848D-9FBEBA66F038}" presName="parentText" presStyleLbl="node1" presStyleIdx="0" presStyleCnt="6">
        <dgm:presLayoutVars>
          <dgm:chMax val="0"/>
          <dgm:bulletEnabled val="1"/>
        </dgm:presLayoutVars>
      </dgm:prSet>
      <dgm:spPr/>
    </dgm:pt>
    <dgm:pt modelId="{7D9DCF30-345D-4AC9-A5F7-560D41168B3C}" type="pres">
      <dgm:prSet presAssocID="{23A5FD97-9143-4D32-8992-5F3FF4120E8F}" presName="spacer" presStyleCnt="0"/>
      <dgm:spPr/>
    </dgm:pt>
    <dgm:pt modelId="{16B849A4-92F9-42F0-A5AB-63DDB7F2F498}" type="pres">
      <dgm:prSet presAssocID="{A59BBF7C-452F-4091-8672-46638C9364D7}" presName="parentText" presStyleLbl="node1" presStyleIdx="1" presStyleCnt="6" custScaleY="100237">
        <dgm:presLayoutVars>
          <dgm:chMax val="0"/>
          <dgm:bulletEnabled val="1"/>
        </dgm:presLayoutVars>
      </dgm:prSet>
      <dgm:spPr/>
    </dgm:pt>
    <dgm:pt modelId="{02B5C68A-FF99-4084-902D-C2064708E38B}" type="pres">
      <dgm:prSet presAssocID="{E3EB2A60-488F-46EB-A0F6-8F87556EB85E}" presName="spacer" presStyleCnt="0"/>
      <dgm:spPr/>
    </dgm:pt>
    <dgm:pt modelId="{FE43182E-7121-44FE-B80A-F71CA1A51DB3}" type="pres">
      <dgm:prSet presAssocID="{CFB1A90E-D782-4B14-A408-296A2B9616E1}" presName="parentText" presStyleLbl="node1" presStyleIdx="2" presStyleCnt="6" custLinFactNeighborX="46280" custLinFactNeighborY="12094">
        <dgm:presLayoutVars>
          <dgm:chMax val="0"/>
          <dgm:bulletEnabled val="1"/>
        </dgm:presLayoutVars>
      </dgm:prSet>
      <dgm:spPr/>
    </dgm:pt>
    <dgm:pt modelId="{71311E91-A362-4EAC-919D-35DA895E6551}" type="pres">
      <dgm:prSet presAssocID="{B8193CC5-547D-4949-ABAC-9C7066DEFB0B}" presName="spacer" presStyleCnt="0"/>
      <dgm:spPr/>
    </dgm:pt>
    <dgm:pt modelId="{2C533637-2000-4DB1-8557-C052073FDB54}" type="pres">
      <dgm:prSet presAssocID="{22962F43-E97D-4782-96DC-94691ED23ECD}" presName="parentText" presStyleLbl="node1" presStyleIdx="3" presStyleCnt="6">
        <dgm:presLayoutVars>
          <dgm:chMax val="0"/>
          <dgm:bulletEnabled val="1"/>
        </dgm:presLayoutVars>
      </dgm:prSet>
      <dgm:spPr/>
    </dgm:pt>
    <dgm:pt modelId="{BA40BD4E-DB2F-4354-B91D-EB1FD202EEC4}" type="pres">
      <dgm:prSet presAssocID="{5A3FACA7-26AB-4057-9859-7A12571092FD}" presName="spacer" presStyleCnt="0"/>
      <dgm:spPr/>
    </dgm:pt>
    <dgm:pt modelId="{996B030E-4391-4CF3-BB3B-466D18F9C1F0}" type="pres">
      <dgm:prSet presAssocID="{66BCB926-A24E-4E67-86CE-87ADF67E2FF3}" presName="parentText" presStyleLbl="node1" presStyleIdx="4" presStyleCnt="6">
        <dgm:presLayoutVars>
          <dgm:chMax val="0"/>
          <dgm:bulletEnabled val="1"/>
        </dgm:presLayoutVars>
      </dgm:prSet>
      <dgm:spPr/>
    </dgm:pt>
    <dgm:pt modelId="{11424073-2EB1-4285-933E-8ECB8F02463D}" type="pres">
      <dgm:prSet presAssocID="{14140B69-C824-462D-B893-FB8C3E726A7E}" presName="spacer" presStyleCnt="0"/>
      <dgm:spPr/>
    </dgm:pt>
    <dgm:pt modelId="{81DCDBDC-C1FB-44C6-B8F1-6A3D75750B3E}" type="pres">
      <dgm:prSet presAssocID="{341BECA9-004E-4819-A5FD-019CE1312544}" presName="parentText" presStyleLbl="node1" presStyleIdx="5" presStyleCnt="6">
        <dgm:presLayoutVars>
          <dgm:chMax val="0"/>
          <dgm:bulletEnabled val="1"/>
        </dgm:presLayoutVars>
      </dgm:prSet>
      <dgm:spPr/>
    </dgm:pt>
  </dgm:ptLst>
  <dgm:cxnLst>
    <dgm:cxn modelId="{9370752B-A99F-4A0E-B64C-9404A51552DF}" srcId="{4D396983-F688-4F85-9AF9-260A3DF5F3C7}" destId="{341BECA9-004E-4819-A5FD-019CE1312544}" srcOrd="5" destOrd="0" parTransId="{FF8883B3-E6DC-4846-BC06-EBAA7474774B}" sibTransId="{13A44608-F5FE-49CF-B03A-012F61FCAEA9}"/>
    <dgm:cxn modelId="{4738942F-BD6C-4B93-8E13-E3CFBADADC2E}" srcId="{4D396983-F688-4F85-9AF9-260A3DF5F3C7}" destId="{4B26E8E2-6BC6-428A-848D-9FBEBA66F038}" srcOrd="0" destOrd="0" parTransId="{FE3B98B1-DF61-44DB-A0C9-1E3C96D2CFE3}" sibTransId="{23A5FD97-9143-4D32-8992-5F3FF4120E8F}"/>
    <dgm:cxn modelId="{DF773D3A-BEE8-4A6C-A5B0-AB878BA45722}" srcId="{4D396983-F688-4F85-9AF9-260A3DF5F3C7}" destId="{CFB1A90E-D782-4B14-A408-296A2B9616E1}" srcOrd="2" destOrd="0" parTransId="{86E50736-BF0D-4AA3-9A9F-21347E4A58D4}" sibTransId="{B8193CC5-547D-4949-ABAC-9C7066DEFB0B}"/>
    <dgm:cxn modelId="{8C9C7C5F-AE54-46C7-99EF-EF4A74F039EB}" type="presOf" srcId="{341BECA9-004E-4819-A5FD-019CE1312544}" destId="{81DCDBDC-C1FB-44C6-B8F1-6A3D75750B3E}" srcOrd="0" destOrd="0" presId="urn:microsoft.com/office/officeart/2005/8/layout/vList2"/>
    <dgm:cxn modelId="{2BE9AB5F-E945-4289-B031-2F333F86B916}" type="presOf" srcId="{22962F43-E97D-4782-96DC-94691ED23ECD}" destId="{2C533637-2000-4DB1-8557-C052073FDB54}" srcOrd="0" destOrd="0" presId="urn:microsoft.com/office/officeart/2005/8/layout/vList2"/>
    <dgm:cxn modelId="{8D5F8C44-48AB-457D-B638-325B44E26245}" type="presOf" srcId="{A59BBF7C-452F-4091-8672-46638C9364D7}" destId="{16B849A4-92F9-42F0-A5AB-63DDB7F2F498}" srcOrd="0" destOrd="0" presId="urn:microsoft.com/office/officeart/2005/8/layout/vList2"/>
    <dgm:cxn modelId="{B3A3FF6A-CE35-4B98-B674-A9E5A0D8356E}" type="presOf" srcId="{CFB1A90E-D782-4B14-A408-296A2B9616E1}" destId="{FE43182E-7121-44FE-B80A-F71CA1A51DB3}" srcOrd="0" destOrd="0" presId="urn:microsoft.com/office/officeart/2005/8/layout/vList2"/>
    <dgm:cxn modelId="{91F7DAA6-5D54-4083-953B-9528B83F3533}" srcId="{4D396983-F688-4F85-9AF9-260A3DF5F3C7}" destId="{A59BBF7C-452F-4091-8672-46638C9364D7}" srcOrd="1" destOrd="0" parTransId="{F0A20495-136F-4276-BB53-86603534150A}" sibTransId="{E3EB2A60-488F-46EB-A0F6-8F87556EB85E}"/>
    <dgm:cxn modelId="{B452B3B8-889C-40E2-8761-A31DD43F9D9B}" type="presOf" srcId="{66BCB926-A24E-4E67-86CE-87ADF67E2FF3}" destId="{996B030E-4391-4CF3-BB3B-466D18F9C1F0}" srcOrd="0" destOrd="0" presId="urn:microsoft.com/office/officeart/2005/8/layout/vList2"/>
    <dgm:cxn modelId="{F43830BA-B76A-4A02-886E-23781CF78D57}" type="presOf" srcId="{4B26E8E2-6BC6-428A-848D-9FBEBA66F038}" destId="{322BA3F4-D546-4E78-9EA7-498A627BD341}" srcOrd="0" destOrd="0" presId="urn:microsoft.com/office/officeart/2005/8/layout/vList2"/>
    <dgm:cxn modelId="{D39705CD-9F66-4716-9014-C19BADB56136}" srcId="{4D396983-F688-4F85-9AF9-260A3DF5F3C7}" destId="{22962F43-E97D-4782-96DC-94691ED23ECD}" srcOrd="3" destOrd="0" parTransId="{A5D57F7F-52D4-41B8-AD03-B345E44EB123}" sibTransId="{5A3FACA7-26AB-4057-9859-7A12571092FD}"/>
    <dgm:cxn modelId="{79CFD6F3-DD0A-4B19-B7C8-A0C5A7BB0EEF}" srcId="{4D396983-F688-4F85-9AF9-260A3DF5F3C7}" destId="{66BCB926-A24E-4E67-86CE-87ADF67E2FF3}" srcOrd="4" destOrd="0" parTransId="{11320D39-FE7B-4EBC-9CA2-1F18F47BB45A}" sibTransId="{14140B69-C824-462D-B893-FB8C3E726A7E}"/>
    <dgm:cxn modelId="{0D3993FC-343D-4962-B200-783B44FB9D58}" type="presOf" srcId="{4D396983-F688-4F85-9AF9-260A3DF5F3C7}" destId="{8A73E1CB-1CB8-469B-BFFF-94E8410C99DA}" srcOrd="0" destOrd="0" presId="urn:microsoft.com/office/officeart/2005/8/layout/vList2"/>
    <dgm:cxn modelId="{B7136735-BDC5-4CCF-9954-96F5F6A2C223}" type="presParOf" srcId="{8A73E1CB-1CB8-469B-BFFF-94E8410C99DA}" destId="{322BA3F4-D546-4E78-9EA7-498A627BD341}" srcOrd="0" destOrd="0" presId="urn:microsoft.com/office/officeart/2005/8/layout/vList2"/>
    <dgm:cxn modelId="{34486E96-DD16-478F-A639-770BB18AC2E8}" type="presParOf" srcId="{8A73E1CB-1CB8-469B-BFFF-94E8410C99DA}" destId="{7D9DCF30-345D-4AC9-A5F7-560D41168B3C}" srcOrd="1" destOrd="0" presId="urn:microsoft.com/office/officeart/2005/8/layout/vList2"/>
    <dgm:cxn modelId="{3C4741B7-B463-4B9A-8D86-C153C94E148A}" type="presParOf" srcId="{8A73E1CB-1CB8-469B-BFFF-94E8410C99DA}" destId="{16B849A4-92F9-42F0-A5AB-63DDB7F2F498}" srcOrd="2" destOrd="0" presId="urn:microsoft.com/office/officeart/2005/8/layout/vList2"/>
    <dgm:cxn modelId="{D8D96BB1-0E93-467A-A55B-0216D010C9F7}" type="presParOf" srcId="{8A73E1CB-1CB8-469B-BFFF-94E8410C99DA}" destId="{02B5C68A-FF99-4084-902D-C2064708E38B}" srcOrd="3" destOrd="0" presId="urn:microsoft.com/office/officeart/2005/8/layout/vList2"/>
    <dgm:cxn modelId="{8F8D992A-2019-4A45-99E1-E10353405DD8}" type="presParOf" srcId="{8A73E1CB-1CB8-469B-BFFF-94E8410C99DA}" destId="{FE43182E-7121-44FE-B80A-F71CA1A51DB3}" srcOrd="4" destOrd="0" presId="urn:microsoft.com/office/officeart/2005/8/layout/vList2"/>
    <dgm:cxn modelId="{4AF24552-2159-4EB8-B915-5A59426F1A00}" type="presParOf" srcId="{8A73E1CB-1CB8-469B-BFFF-94E8410C99DA}" destId="{71311E91-A362-4EAC-919D-35DA895E6551}" srcOrd="5" destOrd="0" presId="urn:microsoft.com/office/officeart/2005/8/layout/vList2"/>
    <dgm:cxn modelId="{5BBE3691-B150-4CEA-A1F3-210E2FD472E7}" type="presParOf" srcId="{8A73E1CB-1CB8-469B-BFFF-94E8410C99DA}" destId="{2C533637-2000-4DB1-8557-C052073FDB54}" srcOrd="6" destOrd="0" presId="urn:microsoft.com/office/officeart/2005/8/layout/vList2"/>
    <dgm:cxn modelId="{F07BEAE8-F959-4BDD-9745-6CECC37B2ED5}" type="presParOf" srcId="{8A73E1CB-1CB8-469B-BFFF-94E8410C99DA}" destId="{BA40BD4E-DB2F-4354-B91D-EB1FD202EEC4}" srcOrd="7" destOrd="0" presId="urn:microsoft.com/office/officeart/2005/8/layout/vList2"/>
    <dgm:cxn modelId="{AA30C38D-09A7-44AC-BC02-C46E9DB63441}" type="presParOf" srcId="{8A73E1CB-1CB8-469B-BFFF-94E8410C99DA}" destId="{996B030E-4391-4CF3-BB3B-466D18F9C1F0}" srcOrd="8" destOrd="0" presId="urn:microsoft.com/office/officeart/2005/8/layout/vList2"/>
    <dgm:cxn modelId="{0CC2A2AF-B491-4408-9BDA-26C9E63EFD78}" type="presParOf" srcId="{8A73E1CB-1CB8-469B-BFFF-94E8410C99DA}" destId="{11424073-2EB1-4285-933E-8ECB8F02463D}" srcOrd="9" destOrd="0" presId="urn:microsoft.com/office/officeart/2005/8/layout/vList2"/>
    <dgm:cxn modelId="{C6A4DE91-0934-48CC-AF1F-771933AA7AB8}" type="presParOf" srcId="{8A73E1CB-1CB8-469B-BFFF-94E8410C99DA}" destId="{81DCDBDC-C1FB-44C6-B8F1-6A3D75750B3E}"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D396983-F688-4F85-9AF9-260A3DF5F3C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pPr rtl="1"/>
          <a:endParaRPr lang="he-IL"/>
        </a:p>
      </dgm:t>
    </dgm:pt>
    <dgm:pt modelId="{DF1BA032-FA6C-4EC2-BAE6-1C3216AB5602}">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בקרה ומעקב אחר עבודת </a:t>
          </a:r>
          <a:r>
            <a:rPr lang="he-IL" altLang="he-IL" sz="2000" b="1" kern="1200" dirty="0" err="1">
              <a:solidFill>
                <a:schemeClr val="tx1"/>
              </a:solidFill>
              <a:latin typeface="Calibri" panose="020F0502020204030204" pitchFamily="34" charset="0"/>
              <a:ea typeface="+mn-ea"/>
              <a:cs typeface="Calibri" panose="020F0502020204030204" pitchFamily="34" charset="0"/>
            </a:rPr>
            <a:t>היקל"ר</a:t>
          </a:r>
          <a:r>
            <a:rPr lang="he-IL" altLang="he-IL" sz="2000" b="1" kern="1200" dirty="0">
              <a:solidFill>
                <a:schemeClr val="tx1"/>
              </a:solidFill>
              <a:latin typeface="Calibri" panose="020F0502020204030204" pitchFamily="34" charset="0"/>
              <a:ea typeface="+mn-ea"/>
              <a:cs typeface="Calibri" panose="020F0502020204030204" pitchFamily="34" charset="0"/>
            </a:rPr>
            <a:t> </a:t>
          </a:r>
          <a:r>
            <a:rPr lang="he-IL" altLang="he-IL" sz="2000" b="0" kern="1200" dirty="0">
              <a:solidFill>
                <a:schemeClr val="tx1"/>
              </a:solidFill>
              <a:latin typeface="Calibri" panose="020F0502020204030204" pitchFamily="34" charset="0"/>
              <a:ea typeface="+mn-ea"/>
              <a:cs typeface="Calibri" panose="020F0502020204030204" pitchFamily="34" charset="0"/>
            </a:rPr>
            <a:t>באמצעות ריכוז דיווחי בעלי התפקידים </a:t>
          </a:r>
          <a:r>
            <a:rPr lang="he-IL" altLang="he-IL" sz="2000" b="0" kern="1200" dirty="0" err="1">
              <a:solidFill>
                <a:schemeClr val="tx1"/>
              </a:solidFill>
              <a:latin typeface="Calibri" panose="020F0502020204030204" pitchFamily="34" charset="0"/>
              <a:ea typeface="+mn-ea"/>
              <a:cs typeface="Calibri" panose="020F0502020204030204" pitchFamily="34" charset="0"/>
            </a:rPr>
            <a:t>ביקל"ר</a:t>
          </a:r>
          <a:r>
            <a:rPr lang="he-IL" altLang="he-IL" sz="2000" b="0" kern="1200" dirty="0">
              <a:solidFill>
                <a:schemeClr val="tx1"/>
              </a:solidFill>
              <a:latin typeface="Calibri" panose="020F0502020204030204" pitchFamily="34" charset="0"/>
              <a:ea typeface="+mn-ea"/>
              <a:cs typeface="Calibri" panose="020F0502020204030204" pitchFamily="34" charset="0"/>
            </a:rPr>
            <a:t> על משימותיהם </a:t>
          </a:r>
          <a:r>
            <a:rPr lang="he-IL" altLang="he-IL" sz="2000" b="1" kern="1200" dirty="0">
              <a:solidFill>
                <a:schemeClr val="tx1"/>
              </a:solidFill>
              <a:latin typeface="Calibri" panose="020F0502020204030204" pitchFamily="34" charset="0"/>
              <a:ea typeface="+mn-ea"/>
              <a:cs typeface="Calibri" panose="020F0502020204030204" pitchFamily="34" charset="0"/>
            </a:rPr>
            <a:t> </a:t>
          </a:r>
          <a:endParaRPr lang="he-IL" sz="2000" b="1" kern="1200" dirty="0">
            <a:solidFill>
              <a:schemeClr val="tx1"/>
            </a:solidFill>
            <a:latin typeface="Calibri" panose="020F0502020204030204" pitchFamily="34" charset="0"/>
            <a:ea typeface="+mn-ea"/>
            <a:cs typeface="Calibri" panose="020F0502020204030204" pitchFamily="34" charset="0"/>
          </a:endParaRPr>
        </a:p>
      </dgm:t>
    </dgm:pt>
    <dgm:pt modelId="{A9978267-F306-4FC9-88D4-4BBCF5D3CEB2}" type="parTrans" cxnId="{0419C5D0-0213-41E0-B383-E1833DD4145C}">
      <dgm:prSet/>
      <dgm:spPr/>
      <dgm:t>
        <a:bodyPr/>
        <a:lstStyle/>
        <a:p>
          <a:pPr algn="ctr" rtl="1"/>
          <a:endParaRPr lang="he-IL" sz="2000">
            <a:solidFill>
              <a:schemeClr val="tx1"/>
            </a:solidFill>
            <a:latin typeface="Segoe UI Semilight" panose="020B0402040204020203" pitchFamily="34" charset="0"/>
            <a:cs typeface="Segoe UI Semilight" panose="020B0402040204020203" pitchFamily="34" charset="0"/>
          </a:endParaRPr>
        </a:p>
      </dgm:t>
    </dgm:pt>
    <dgm:pt modelId="{AF4C0849-B6AE-401A-B954-E0D877ECBBA3}" type="sibTrans" cxnId="{0419C5D0-0213-41E0-B383-E1833DD4145C}">
      <dgm:prSet/>
      <dgm:spPr/>
      <dgm:t>
        <a:bodyPr/>
        <a:lstStyle/>
        <a:p>
          <a:pPr algn="ctr" rtl="1"/>
          <a:endParaRPr lang="he-IL" sz="2000">
            <a:solidFill>
              <a:schemeClr val="tx1"/>
            </a:solidFill>
            <a:latin typeface="Segoe UI Semilight" panose="020B0402040204020203" pitchFamily="34" charset="0"/>
            <a:cs typeface="Segoe UI Semilight" panose="020B0402040204020203" pitchFamily="34" charset="0"/>
          </a:endParaRPr>
        </a:p>
      </dgm:t>
    </dgm:pt>
    <dgm:pt modelId="{4B26E8E2-6BC6-428A-848D-9FBEBA66F038}">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ניהול שעון לחימה </a:t>
          </a:r>
          <a:r>
            <a:rPr lang="he-IL" altLang="he-IL" sz="2000" b="1" kern="1200" dirty="0" err="1">
              <a:solidFill>
                <a:schemeClr val="tx1"/>
              </a:solidFill>
              <a:latin typeface="Calibri" panose="020F0502020204030204" pitchFamily="34" charset="0"/>
              <a:ea typeface="+mn-ea"/>
              <a:cs typeface="Calibri" panose="020F0502020204030204" pitchFamily="34" charset="0"/>
            </a:rPr>
            <a:t>ליקל"ר</a:t>
          </a:r>
          <a:r>
            <a:rPr lang="he-IL" altLang="he-IL" sz="2000" b="1" kern="1200" dirty="0">
              <a:solidFill>
                <a:schemeClr val="tx1"/>
              </a:solidFill>
              <a:latin typeface="Calibri" panose="020F0502020204030204" pitchFamily="34" charset="0"/>
              <a:ea typeface="+mn-ea"/>
              <a:cs typeface="Calibri" panose="020F0502020204030204" pitchFamily="34" charset="0"/>
            </a:rPr>
            <a:t> - כולל מופעים נפתיים, עוגנים וכו' </a:t>
          </a:r>
          <a:endParaRPr lang="he-IL" sz="2000" b="1" kern="1200" dirty="0">
            <a:solidFill>
              <a:schemeClr val="tx1"/>
            </a:solidFill>
            <a:latin typeface="Calibri" panose="020F0502020204030204" pitchFamily="34" charset="0"/>
            <a:ea typeface="+mn-ea"/>
            <a:cs typeface="Calibri" panose="020F0502020204030204" pitchFamily="34" charset="0"/>
          </a:endParaRPr>
        </a:p>
      </dgm:t>
    </dgm:pt>
    <dgm:pt modelId="{FE3B98B1-DF61-44DB-A0C9-1E3C96D2CFE3}" type="parTrans" cxnId="{4738942F-BD6C-4B93-8E13-E3CFBADADC2E}">
      <dgm:prSet/>
      <dgm:spPr/>
      <dgm:t>
        <a:bodyPr/>
        <a:lstStyle/>
        <a:p>
          <a:pPr algn="ctr" rtl="1"/>
          <a:endParaRPr lang="he-IL" sz="2000">
            <a:solidFill>
              <a:schemeClr val="tx1"/>
            </a:solidFill>
            <a:latin typeface="Segoe UI Semilight" panose="020B0402040204020203" pitchFamily="34" charset="0"/>
            <a:cs typeface="Segoe UI Semilight" panose="020B0402040204020203" pitchFamily="34" charset="0"/>
          </a:endParaRPr>
        </a:p>
      </dgm:t>
    </dgm:pt>
    <dgm:pt modelId="{23A5FD97-9143-4D32-8992-5F3FF4120E8F}" type="sibTrans" cxnId="{4738942F-BD6C-4B93-8E13-E3CFBADADC2E}">
      <dgm:prSet/>
      <dgm:spPr/>
      <dgm:t>
        <a:bodyPr/>
        <a:lstStyle/>
        <a:p>
          <a:pPr algn="ctr" rtl="1"/>
          <a:endParaRPr lang="he-IL" sz="2000">
            <a:solidFill>
              <a:schemeClr val="tx1"/>
            </a:solidFill>
            <a:latin typeface="Segoe UI Semilight" panose="020B0402040204020203" pitchFamily="34" charset="0"/>
            <a:cs typeface="Segoe UI Semilight" panose="020B0402040204020203" pitchFamily="34" charset="0"/>
          </a:endParaRPr>
        </a:p>
      </dgm:t>
    </dgm:pt>
    <dgm:pt modelId="{22962F43-E97D-4782-96DC-94691ED23ECD}">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דיווח תמונת מצב על בסיס מערכת שו"ב רשויות</a:t>
          </a:r>
          <a:endParaRPr lang="he-IL" sz="2000" b="1" kern="1200" dirty="0">
            <a:solidFill>
              <a:schemeClr val="tx1"/>
            </a:solidFill>
            <a:latin typeface="Calibri" panose="020F0502020204030204" pitchFamily="34" charset="0"/>
            <a:ea typeface="+mn-ea"/>
            <a:cs typeface="Calibri" panose="020F0502020204030204" pitchFamily="34" charset="0"/>
          </a:endParaRPr>
        </a:p>
      </dgm:t>
    </dgm:pt>
    <dgm:pt modelId="{A5D57F7F-52D4-41B8-AD03-B345E44EB123}" type="parTrans" cxnId="{D39705CD-9F66-4716-9014-C19BADB56136}">
      <dgm:prSet/>
      <dgm:spPr/>
      <dgm:t>
        <a:bodyPr/>
        <a:lstStyle/>
        <a:p>
          <a:pPr algn="ctr" rtl="1"/>
          <a:endParaRPr lang="he-IL" sz="2000">
            <a:solidFill>
              <a:schemeClr val="tx1"/>
            </a:solidFill>
            <a:latin typeface="Segoe UI Semilight" panose="020B0402040204020203" pitchFamily="34" charset="0"/>
            <a:cs typeface="Segoe UI Semilight" panose="020B0402040204020203" pitchFamily="34" charset="0"/>
          </a:endParaRPr>
        </a:p>
      </dgm:t>
    </dgm:pt>
    <dgm:pt modelId="{5A3FACA7-26AB-4057-9859-7A12571092FD}" type="sibTrans" cxnId="{D39705CD-9F66-4716-9014-C19BADB56136}">
      <dgm:prSet/>
      <dgm:spPr/>
      <dgm:t>
        <a:bodyPr/>
        <a:lstStyle/>
        <a:p>
          <a:pPr algn="ctr" rtl="1"/>
          <a:endParaRPr lang="he-IL" sz="2000">
            <a:solidFill>
              <a:schemeClr val="tx1"/>
            </a:solidFill>
            <a:latin typeface="Segoe UI Semilight" panose="020B0402040204020203" pitchFamily="34" charset="0"/>
            <a:cs typeface="Segoe UI Semilight" panose="020B0402040204020203" pitchFamily="34" charset="0"/>
          </a:endParaRPr>
        </a:p>
      </dgm:t>
    </dgm:pt>
    <dgm:pt modelId="{66BCB926-A24E-4E67-86CE-87ADF67E2FF3}">
      <dgm:prSet custT="1"/>
      <dgm:spPr/>
      <dgm:t>
        <a:bodyPr/>
        <a:lstStyle/>
        <a:p>
          <a:pPr algn="r" rtl="1"/>
          <a:r>
            <a:rPr lang="he-IL" sz="2000" b="1" kern="1200" dirty="0">
              <a:solidFill>
                <a:schemeClr val="tx1"/>
              </a:solidFill>
              <a:latin typeface="Calibri" panose="020F0502020204030204" pitchFamily="34" charset="0"/>
              <a:ea typeface="+mn-ea"/>
              <a:cs typeface="Calibri" panose="020F0502020204030204" pitchFamily="34" charset="0"/>
            </a:rPr>
            <a:t>תכלול אירועים והשלכותיהם על הרשות </a:t>
          </a:r>
          <a:endParaRPr lang="en-US" sz="2000" b="1" kern="1200" dirty="0">
            <a:solidFill>
              <a:schemeClr val="tx1"/>
            </a:solidFill>
            <a:latin typeface="Calibri" panose="020F0502020204030204" pitchFamily="34" charset="0"/>
            <a:ea typeface="+mn-ea"/>
            <a:cs typeface="Calibri" panose="020F0502020204030204" pitchFamily="34" charset="0"/>
          </a:endParaRPr>
        </a:p>
      </dgm:t>
    </dgm:pt>
    <dgm:pt modelId="{11320D39-FE7B-4EBC-9CA2-1F18F47BB45A}" type="parTrans" cxnId="{79CFD6F3-DD0A-4B19-B7C8-A0C5A7BB0EEF}">
      <dgm:prSet/>
      <dgm:spPr/>
      <dgm:t>
        <a:bodyPr/>
        <a:lstStyle/>
        <a:p>
          <a:pPr algn="ctr" rtl="1"/>
          <a:endParaRPr lang="he-IL" sz="2000">
            <a:solidFill>
              <a:schemeClr val="tx1"/>
            </a:solidFill>
            <a:latin typeface="Segoe UI Semilight" panose="020B0402040204020203" pitchFamily="34" charset="0"/>
            <a:cs typeface="Segoe UI Semilight" panose="020B0402040204020203" pitchFamily="34" charset="0"/>
          </a:endParaRPr>
        </a:p>
      </dgm:t>
    </dgm:pt>
    <dgm:pt modelId="{14140B69-C824-462D-B893-FB8C3E726A7E}" type="sibTrans" cxnId="{79CFD6F3-DD0A-4B19-B7C8-A0C5A7BB0EEF}">
      <dgm:prSet/>
      <dgm:spPr/>
      <dgm:t>
        <a:bodyPr/>
        <a:lstStyle/>
        <a:p>
          <a:pPr algn="ctr" rtl="1"/>
          <a:endParaRPr lang="he-IL" sz="2000">
            <a:solidFill>
              <a:schemeClr val="tx1"/>
            </a:solidFill>
            <a:latin typeface="Segoe UI Semilight" panose="020B0402040204020203" pitchFamily="34" charset="0"/>
            <a:cs typeface="Segoe UI Semilight" panose="020B0402040204020203" pitchFamily="34" charset="0"/>
          </a:endParaRPr>
        </a:p>
      </dgm:t>
    </dgm:pt>
    <dgm:pt modelId="{B043788E-ECDE-4BE7-B9AF-ED6DA3468BE3}">
      <dgm:prSet custT="1"/>
      <dgm:spPr/>
      <dgm:t>
        <a:bodyPr/>
        <a:lstStyle/>
        <a:p>
          <a:pPr algn="r" rtl="1"/>
          <a:r>
            <a:rPr lang="he-IL" sz="2000" b="1" kern="1200" dirty="0">
              <a:solidFill>
                <a:schemeClr val="tx1"/>
              </a:solidFill>
              <a:latin typeface="Calibri" panose="020F0502020204030204" pitchFamily="34" charset="0"/>
              <a:ea typeface="+mn-ea"/>
              <a:cs typeface="Calibri" panose="020F0502020204030204" pitchFamily="34" charset="0"/>
            </a:rPr>
            <a:t>איוש תא </a:t>
          </a:r>
          <a:r>
            <a:rPr lang="he-IL" sz="2000" b="1" kern="1200" dirty="0" err="1">
              <a:solidFill>
                <a:schemeClr val="tx1"/>
              </a:solidFill>
              <a:latin typeface="Calibri" panose="020F0502020204030204" pitchFamily="34" charset="0"/>
              <a:ea typeface="+mn-ea"/>
              <a:cs typeface="Calibri" panose="020F0502020204030204" pitchFamily="34" charset="0"/>
            </a:rPr>
            <a:t>היקל"ר</a:t>
          </a:r>
          <a:r>
            <a:rPr lang="he-IL" sz="2000" b="1" kern="1200" dirty="0">
              <a:solidFill>
                <a:schemeClr val="tx1"/>
              </a:solidFill>
              <a:latin typeface="Calibri" panose="020F0502020204030204" pitchFamily="34" charset="0"/>
              <a:ea typeface="+mn-ea"/>
              <a:cs typeface="Calibri" panose="020F0502020204030204" pitchFamily="34" charset="0"/>
            </a:rPr>
            <a:t> ואחריות לזרימת המידע ממנו ואליו </a:t>
          </a:r>
          <a:r>
            <a:rPr lang="he-IL" sz="2000" b="0" kern="1200" dirty="0">
              <a:solidFill>
                <a:schemeClr val="tx1"/>
              </a:solidFill>
              <a:latin typeface="Calibri" panose="020F0502020204030204" pitchFamily="34" charset="0"/>
              <a:ea typeface="+mn-ea"/>
              <a:cs typeface="Calibri" panose="020F0502020204030204" pitchFamily="34" charset="0"/>
            </a:rPr>
            <a:t>– עדכון בעלי התפקידים </a:t>
          </a:r>
          <a:r>
            <a:rPr lang="he-IL" sz="2000" b="0" kern="1200" dirty="0" err="1">
              <a:solidFill>
                <a:schemeClr val="tx1"/>
              </a:solidFill>
              <a:latin typeface="Calibri" panose="020F0502020204030204" pitchFamily="34" charset="0"/>
              <a:ea typeface="+mn-ea"/>
              <a:cs typeface="Calibri" panose="020F0502020204030204" pitchFamily="34" charset="0"/>
            </a:rPr>
            <a:t>ביקל"ר</a:t>
          </a:r>
          <a:r>
            <a:rPr lang="he-IL" sz="2000" b="0" kern="1200" dirty="0">
              <a:solidFill>
                <a:schemeClr val="tx1"/>
              </a:solidFill>
              <a:latin typeface="Calibri" panose="020F0502020204030204" pitchFamily="34" charset="0"/>
              <a:ea typeface="+mn-ea"/>
              <a:cs typeface="Calibri" panose="020F0502020204030204" pitchFamily="34" charset="0"/>
            </a:rPr>
            <a:t> על כל מידע רלוונטי המתקבל מהנפה, מהרשות המקומיות ומבעלי תפקיד נוספים</a:t>
          </a:r>
          <a:endParaRPr lang="he-IL" sz="2000" b="1" kern="1200" dirty="0">
            <a:solidFill>
              <a:schemeClr val="tx1"/>
            </a:solidFill>
            <a:latin typeface="Calibri" panose="020F0502020204030204" pitchFamily="34" charset="0"/>
            <a:ea typeface="+mn-ea"/>
            <a:cs typeface="Calibri" panose="020F0502020204030204" pitchFamily="34" charset="0"/>
          </a:endParaRPr>
        </a:p>
      </dgm:t>
    </dgm:pt>
    <dgm:pt modelId="{5CDC4B71-E543-45E3-8BA9-942F97908A7F}" type="parTrans" cxnId="{7B8432F9-A9D6-485E-8085-DCE83A683B91}">
      <dgm:prSet/>
      <dgm:spPr/>
      <dgm:t>
        <a:bodyPr/>
        <a:lstStyle/>
        <a:p>
          <a:pPr rtl="1"/>
          <a:endParaRPr lang="he-IL"/>
        </a:p>
      </dgm:t>
    </dgm:pt>
    <dgm:pt modelId="{9E841259-A4AE-46B8-80A2-FC3C432D5E42}" type="sibTrans" cxnId="{7B8432F9-A9D6-485E-8085-DCE83A683B91}">
      <dgm:prSet/>
      <dgm:spPr/>
      <dgm:t>
        <a:bodyPr/>
        <a:lstStyle/>
        <a:p>
          <a:pPr rtl="1"/>
          <a:endParaRPr lang="he-IL"/>
        </a:p>
      </dgm:t>
    </dgm:pt>
    <dgm:pt modelId="{B0CD5ECC-443A-4555-8BB7-9D4469B330EA}">
      <dgm:prSet custT="1"/>
      <dgm:spPr/>
      <dgm:t>
        <a:bodyPr/>
        <a:lstStyle/>
        <a:p>
          <a:pPr algn="r" rtl="1"/>
          <a:r>
            <a:rPr lang="he-IL" sz="2000" b="1" kern="1200" dirty="0">
              <a:solidFill>
                <a:schemeClr val="tx1"/>
              </a:solidFill>
              <a:latin typeface="Calibri" panose="020F0502020204030204" pitchFamily="34" charset="0"/>
              <a:ea typeface="+mn-ea"/>
              <a:cs typeface="Calibri" panose="020F0502020204030204" pitchFamily="34" charset="0"/>
            </a:rPr>
            <a:t>ריכוז צורכי הסיוע של הרשות המקומית </a:t>
          </a:r>
          <a:r>
            <a:rPr lang="he-IL" sz="2000" b="0" kern="1200" dirty="0">
              <a:solidFill>
                <a:schemeClr val="tx1"/>
              </a:solidFill>
              <a:latin typeface="Calibri" panose="020F0502020204030204" pitchFamily="34" charset="0"/>
              <a:ea typeface="+mn-ea"/>
              <a:cs typeface="Calibri" panose="020F0502020204030204" pitchFamily="34" charset="0"/>
            </a:rPr>
            <a:t>מול פיקוד העורף ותיאום משימות הסיוע האזרחי</a:t>
          </a:r>
          <a:endParaRPr lang="en-US" sz="2000" b="0" kern="1200" dirty="0">
            <a:solidFill>
              <a:schemeClr val="tx1"/>
            </a:solidFill>
            <a:latin typeface="Calibri" panose="020F0502020204030204" pitchFamily="34" charset="0"/>
            <a:ea typeface="+mn-ea"/>
            <a:cs typeface="Calibri" panose="020F0502020204030204" pitchFamily="34" charset="0"/>
          </a:endParaRPr>
        </a:p>
      </dgm:t>
    </dgm:pt>
    <dgm:pt modelId="{E6ABD6DE-E2AE-4184-9DF8-B77A4BC11BD8}" type="parTrans" cxnId="{F197414A-0547-4CC5-96E5-1F8D2677861D}">
      <dgm:prSet/>
      <dgm:spPr/>
      <dgm:t>
        <a:bodyPr/>
        <a:lstStyle/>
        <a:p>
          <a:pPr rtl="1"/>
          <a:endParaRPr lang="he-IL"/>
        </a:p>
      </dgm:t>
    </dgm:pt>
    <dgm:pt modelId="{5E40E7FD-E5D3-4C20-84C3-60963A06825C}" type="sibTrans" cxnId="{F197414A-0547-4CC5-96E5-1F8D2677861D}">
      <dgm:prSet/>
      <dgm:spPr/>
      <dgm:t>
        <a:bodyPr/>
        <a:lstStyle/>
        <a:p>
          <a:pPr rtl="1"/>
          <a:endParaRPr lang="he-IL"/>
        </a:p>
      </dgm:t>
    </dgm:pt>
    <dgm:pt modelId="{8A73E1CB-1CB8-469B-BFFF-94E8410C99DA}" type="pres">
      <dgm:prSet presAssocID="{4D396983-F688-4F85-9AF9-260A3DF5F3C7}" presName="linear" presStyleCnt="0">
        <dgm:presLayoutVars>
          <dgm:animLvl val="lvl"/>
          <dgm:resizeHandles val="exact"/>
        </dgm:presLayoutVars>
      </dgm:prSet>
      <dgm:spPr/>
    </dgm:pt>
    <dgm:pt modelId="{91CAD099-B704-4080-B090-46DB221EEFC1}" type="pres">
      <dgm:prSet presAssocID="{B043788E-ECDE-4BE7-B9AF-ED6DA3468BE3}" presName="parentText" presStyleLbl="node1" presStyleIdx="0" presStyleCnt="6">
        <dgm:presLayoutVars>
          <dgm:chMax val="0"/>
          <dgm:bulletEnabled val="1"/>
        </dgm:presLayoutVars>
      </dgm:prSet>
      <dgm:spPr/>
    </dgm:pt>
    <dgm:pt modelId="{E119CB4A-FD4F-4F91-9400-4AD970915895}" type="pres">
      <dgm:prSet presAssocID="{9E841259-A4AE-46B8-80A2-FC3C432D5E42}" presName="spacer" presStyleCnt="0"/>
      <dgm:spPr/>
    </dgm:pt>
    <dgm:pt modelId="{A7351C0E-524E-46F4-B862-16D0923027A3}" type="pres">
      <dgm:prSet presAssocID="{DF1BA032-FA6C-4EC2-BAE6-1C3216AB5602}" presName="parentText" presStyleLbl="node1" presStyleIdx="1" presStyleCnt="6" custLinFactNeighborX="509" custLinFactNeighborY="-8053">
        <dgm:presLayoutVars>
          <dgm:chMax val="0"/>
          <dgm:bulletEnabled val="1"/>
        </dgm:presLayoutVars>
      </dgm:prSet>
      <dgm:spPr/>
    </dgm:pt>
    <dgm:pt modelId="{05CA193B-C71D-48A4-9FAB-AB326E7C1B75}" type="pres">
      <dgm:prSet presAssocID="{AF4C0849-B6AE-401A-B954-E0D877ECBBA3}" presName="spacer" presStyleCnt="0"/>
      <dgm:spPr/>
    </dgm:pt>
    <dgm:pt modelId="{322BA3F4-D546-4E78-9EA7-498A627BD341}" type="pres">
      <dgm:prSet presAssocID="{4B26E8E2-6BC6-428A-848D-9FBEBA66F038}" presName="parentText" presStyleLbl="node1" presStyleIdx="2" presStyleCnt="6">
        <dgm:presLayoutVars>
          <dgm:chMax val="0"/>
          <dgm:bulletEnabled val="1"/>
        </dgm:presLayoutVars>
      </dgm:prSet>
      <dgm:spPr/>
    </dgm:pt>
    <dgm:pt modelId="{7D9DCF30-345D-4AC9-A5F7-560D41168B3C}" type="pres">
      <dgm:prSet presAssocID="{23A5FD97-9143-4D32-8992-5F3FF4120E8F}" presName="spacer" presStyleCnt="0"/>
      <dgm:spPr/>
    </dgm:pt>
    <dgm:pt modelId="{2C533637-2000-4DB1-8557-C052073FDB54}" type="pres">
      <dgm:prSet presAssocID="{22962F43-E97D-4782-96DC-94691ED23ECD}" presName="parentText" presStyleLbl="node1" presStyleIdx="3" presStyleCnt="6">
        <dgm:presLayoutVars>
          <dgm:chMax val="0"/>
          <dgm:bulletEnabled val="1"/>
        </dgm:presLayoutVars>
      </dgm:prSet>
      <dgm:spPr/>
    </dgm:pt>
    <dgm:pt modelId="{BA40BD4E-DB2F-4354-B91D-EB1FD202EEC4}" type="pres">
      <dgm:prSet presAssocID="{5A3FACA7-26AB-4057-9859-7A12571092FD}" presName="spacer" presStyleCnt="0"/>
      <dgm:spPr/>
    </dgm:pt>
    <dgm:pt modelId="{996B030E-4391-4CF3-BB3B-466D18F9C1F0}" type="pres">
      <dgm:prSet presAssocID="{66BCB926-A24E-4E67-86CE-87ADF67E2FF3}" presName="parentText" presStyleLbl="node1" presStyleIdx="4" presStyleCnt="6">
        <dgm:presLayoutVars>
          <dgm:chMax val="0"/>
          <dgm:bulletEnabled val="1"/>
        </dgm:presLayoutVars>
      </dgm:prSet>
      <dgm:spPr/>
    </dgm:pt>
    <dgm:pt modelId="{51D6B5B2-E666-4A6F-8360-478492356EA2}" type="pres">
      <dgm:prSet presAssocID="{14140B69-C824-462D-B893-FB8C3E726A7E}" presName="spacer" presStyleCnt="0"/>
      <dgm:spPr/>
    </dgm:pt>
    <dgm:pt modelId="{C9CD4D70-0AA4-4B94-8EB4-EC665FC84E38}" type="pres">
      <dgm:prSet presAssocID="{B0CD5ECC-443A-4555-8BB7-9D4469B330EA}" presName="parentText" presStyleLbl="node1" presStyleIdx="5" presStyleCnt="6">
        <dgm:presLayoutVars>
          <dgm:chMax val="0"/>
          <dgm:bulletEnabled val="1"/>
        </dgm:presLayoutVars>
      </dgm:prSet>
      <dgm:spPr/>
    </dgm:pt>
  </dgm:ptLst>
  <dgm:cxnLst>
    <dgm:cxn modelId="{4738942F-BD6C-4B93-8E13-E3CFBADADC2E}" srcId="{4D396983-F688-4F85-9AF9-260A3DF5F3C7}" destId="{4B26E8E2-6BC6-428A-848D-9FBEBA66F038}" srcOrd="2" destOrd="0" parTransId="{FE3B98B1-DF61-44DB-A0C9-1E3C96D2CFE3}" sibTransId="{23A5FD97-9143-4D32-8992-5F3FF4120E8F}"/>
    <dgm:cxn modelId="{2BE9AB5F-E945-4289-B031-2F333F86B916}" type="presOf" srcId="{22962F43-E97D-4782-96DC-94691ED23ECD}" destId="{2C533637-2000-4DB1-8557-C052073FDB54}" srcOrd="0" destOrd="0" presId="urn:microsoft.com/office/officeart/2005/8/layout/vList2"/>
    <dgm:cxn modelId="{4EFDD245-CC24-4373-8D71-F25053F5D374}" type="presOf" srcId="{DF1BA032-FA6C-4EC2-BAE6-1C3216AB5602}" destId="{A7351C0E-524E-46F4-B862-16D0923027A3}" srcOrd="0" destOrd="0" presId="urn:microsoft.com/office/officeart/2005/8/layout/vList2"/>
    <dgm:cxn modelId="{F197414A-0547-4CC5-96E5-1F8D2677861D}" srcId="{4D396983-F688-4F85-9AF9-260A3DF5F3C7}" destId="{B0CD5ECC-443A-4555-8BB7-9D4469B330EA}" srcOrd="5" destOrd="0" parTransId="{E6ABD6DE-E2AE-4184-9DF8-B77A4BC11BD8}" sibTransId="{5E40E7FD-E5D3-4C20-84C3-60963A06825C}"/>
    <dgm:cxn modelId="{82CC5892-33D6-4ECB-9F99-C5FFAC7CA234}" type="presOf" srcId="{B043788E-ECDE-4BE7-B9AF-ED6DA3468BE3}" destId="{91CAD099-B704-4080-B090-46DB221EEFC1}" srcOrd="0" destOrd="0" presId="urn:microsoft.com/office/officeart/2005/8/layout/vList2"/>
    <dgm:cxn modelId="{B452B3B8-889C-40E2-8761-A31DD43F9D9B}" type="presOf" srcId="{66BCB926-A24E-4E67-86CE-87ADF67E2FF3}" destId="{996B030E-4391-4CF3-BB3B-466D18F9C1F0}" srcOrd="0" destOrd="0" presId="urn:microsoft.com/office/officeart/2005/8/layout/vList2"/>
    <dgm:cxn modelId="{F43830BA-B76A-4A02-886E-23781CF78D57}" type="presOf" srcId="{4B26E8E2-6BC6-428A-848D-9FBEBA66F038}" destId="{322BA3F4-D546-4E78-9EA7-498A627BD341}" srcOrd="0" destOrd="0" presId="urn:microsoft.com/office/officeart/2005/8/layout/vList2"/>
    <dgm:cxn modelId="{55D8C4C0-61AF-4B11-A190-0C00B47A4A45}" type="presOf" srcId="{B0CD5ECC-443A-4555-8BB7-9D4469B330EA}" destId="{C9CD4D70-0AA4-4B94-8EB4-EC665FC84E38}" srcOrd="0" destOrd="0" presId="urn:microsoft.com/office/officeart/2005/8/layout/vList2"/>
    <dgm:cxn modelId="{D39705CD-9F66-4716-9014-C19BADB56136}" srcId="{4D396983-F688-4F85-9AF9-260A3DF5F3C7}" destId="{22962F43-E97D-4782-96DC-94691ED23ECD}" srcOrd="3" destOrd="0" parTransId="{A5D57F7F-52D4-41B8-AD03-B345E44EB123}" sibTransId="{5A3FACA7-26AB-4057-9859-7A12571092FD}"/>
    <dgm:cxn modelId="{0419C5D0-0213-41E0-B383-E1833DD4145C}" srcId="{4D396983-F688-4F85-9AF9-260A3DF5F3C7}" destId="{DF1BA032-FA6C-4EC2-BAE6-1C3216AB5602}" srcOrd="1" destOrd="0" parTransId="{A9978267-F306-4FC9-88D4-4BBCF5D3CEB2}" sibTransId="{AF4C0849-B6AE-401A-B954-E0D877ECBBA3}"/>
    <dgm:cxn modelId="{79CFD6F3-DD0A-4B19-B7C8-A0C5A7BB0EEF}" srcId="{4D396983-F688-4F85-9AF9-260A3DF5F3C7}" destId="{66BCB926-A24E-4E67-86CE-87ADF67E2FF3}" srcOrd="4" destOrd="0" parTransId="{11320D39-FE7B-4EBC-9CA2-1F18F47BB45A}" sibTransId="{14140B69-C824-462D-B893-FB8C3E726A7E}"/>
    <dgm:cxn modelId="{7B8432F9-A9D6-485E-8085-DCE83A683B91}" srcId="{4D396983-F688-4F85-9AF9-260A3DF5F3C7}" destId="{B043788E-ECDE-4BE7-B9AF-ED6DA3468BE3}" srcOrd="0" destOrd="0" parTransId="{5CDC4B71-E543-45E3-8BA9-942F97908A7F}" sibTransId="{9E841259-A4AE-46B8-80A2-FC3C432D5E42}"/>
    <dgm:cxn modelId="{0D3993FC-343D-4962-B200-783B44FB9D58}" type="presOf" srcId="{4D396983-F688-4F85-9AF9-260A3DF5F3C7}" destId="{8A73E1CB-1CB8-469B-BFFF-94E8410C99DA}" srcOrd="0" destOrd="0" presId="urn:microsoft.com/office/officeart/2005/8/layout/vList2"/>
    <dgm:cxn modelId="{30FB6BDD-784A-49A4-B4AB-7C138649DA2D}" type="presParOf" srcId="{8A73E1CB-1CB8-469B-BFFF-94E8410C99DA}" destId="{91CAD099-B704-4080-B090-46DB221EEFC1}" srcOrd="0" destOrd="0" presId="urn:microsoft.com/office/officeart/2005/8/layout/vList2"/>
    <dgm:cxn modelId="{12FFB4B9-E6E6-4B6E-802E-834D059E2975}" type="presParOf" srcId="{8A73E1CB-1CB8-469B-BFFF-94E8410C99DA}" destId="{E119CB4A-FD4F-4F91-9400-4AD970915895}" srcOrd="1" destOrd="0" presId="urn:microsoft.com/office/officeart/2005/8/layout/vList2"/>
    <dgm:cxn modelId="{9851874E-C91E-4718-9054-6CD91F0FF7E6}" type="presParOf" srcId="{8A73E1CB-1CB8-469B-BFFF-94E8410C99DA}" destId="{A7351C0E-524E-46F4-B862-16D0923027A3}" srcOrd="2" destOrd="0" presId="urn:microsoft.com/office/officeart/2005/8/layout/vList2"/>
    <dgm:cxn modelId="{5A9E39B0-1D8F-4179-8C79-F37ED4104C29}" type="presParOf" srcId="{8A73E1CB-1CB8-469B-BFFF-94E8410C99DA}" destId="{05CA193B-C71D-48A4-9FAB-AB326E7C1B75}" srcOrd="3" destOrd="0" presId="urn:microsoft.com/office/officeart/2005/8/layout/vList2"/>
    <dgm:cxn modelId="{B7136735-BDC5-4CCF-9954-96F5F6A2C223}" type="presParOf" srcId="{8A73E1CB-1CB8-469B-BFFF-94E8410C99DA}" destId="{322BA3F4-D546-4E78-9EA7-498A627BD341}" srcOrd="4" destOrd="0" presId="urn:microsoft.com/office/officeart/2005/8/layout/vList2"/>
    <dgm:cxn modelId="{34486E96-DD16-478F-A639-770BB18AC2E8}" type="presParOf" srcId="{8A73E1CB-1CB8-469B-BFFF-94E8410C99DA}" destId="{7D9DCF30-345D-4AC9-A5F7-560D41168B3C}" srcOrd="5" destOrd="0" presId="urn:microsoft.com/office/officeart/2005/8/layout/vList2"/>
    <dgm:cxn modelId="{5BBE3691-B150-4CEA-A1F3-210E2FD472E7}" type="presParOf" srcId="{8A73E1CB-1CB8-469B-BFFF-94E8410C99DA}" destId="{2C533637-2000-4DB1-8557-C052073FDB54}" srcOrd="6" destOrd="0" presId="urn:microsoft.com/office/officeart/2005/8/layout/vList2"/>
    <dgm:cxn modelId="{F07BEAE8-F959-4BDD-9745-6CECC37B2ED5}" type="presParOf" srcId="{8A73E1CB-1CB8-469B-BFFF-94E8410C99DA}" destId="{BA40BD4E-DB2F-4354-B91D-EB1FD202EEC4}" srcOrd="7" destOrd="0" presId="urn:microsoft.com/office/officeart/2005/8/layout/vList2"/>
    <dgm:cxn modelId="{AA30C38D-09A7-44AC-BC02-C46E9DB63441}" type="presParOf" srcId="{8A73E1CB-1CB8-469B-BFFF-94E8410C99DA}" destId="{996B030E-4391-4CF3-BB3B-466D18F9C1F0}" srcOrd="8" destOrd="0" presId="urn:microsoft.com/office/officeart/2005/8/layout/vList2"/>
    <dgm:cxn modelId="{A1BE7F7E-0C22-471B-A89A-7F8318790561}" type="presParOf" srcId="{8A73E1CB-1CB8-469B-BFFF-94E8410C99DA}" destId="{51D6B5B2-E666-4A6F-8360-478492356EA2}" srcOrd="9" destOrd="0" presId="urn:microsoft.com/office/officeart/2005/8/layout/vList2"/>
    <dgm:cxn modelId="{82ECD3EB-A3E5-4453-B9CE-5E4F399405E0}" type="presParOf" srcId="{8A73E1CB-1CB8-469B-BFFF-94E8410C99DA}" destId="{C9CD4D70-0AA4-4B94-8EB4-EC665FC84E38}"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D396983-F688-4F85-9AF9-260A3DF5F3C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pPr rtl="1"/>
          <a:endParaRPr lang="he-IL"/>
        </a:p>
      </dgm:t>
    </dgm:pt>
    <dgm:pt modelId="{DF1BA032-FA6C-4EC2-BAE6-1C3216AB5602}">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איסוף מידע ממערכות הרשות המקומית, </a:t>
          </a:r>
          <a:r>
            <a:rPr lang="he-IL" altLang="he-IL" sz="2000" b="0" kern="1200" dirty="0">
              <a:solidFill>
                <a:schemeClr val="tx1"/>
              </a:solidFill>
              <a:latin typeface="Calibri" panose="020F0502020204030204" pitchFamily="34" charset="0"/>
              <a:ea typeface="+mn-ea"/>
              <a:cs typeface="Calibri" panose="020F0502020204030204" pitchFamily="34" charset="0"/>
            </a:rPr>
            <a:t>בדגש על ידיעות בתחום נפילות, הרס, פגיעה בתשתיות ובמתקנים חיוניים, אירועים מרכזיים וכל ידיעה אחרת </a:t>
          </a:r>
          <a:r>
            <a:rPr lang="he-IL" altLang="he-IL" sz="2000" b="1" kern="1200" dirty="0">
              <a:solidFill>
                <a:schemeClr val="tx1"/>
              </a:solidFill>
              <a:latin typeface="Calibri" panose="020F0502020204030204" pitchFamily="34" charset="0"/>
              <a:ea typeface="+mn-ea"/>
              <a:cs typeface="Calibri" panose="020F0502020204030204" pitchFamily="34" charset="0"/>
            </a:rPr>
            <a:t>העשויה להשפיע על תמונת האירועים במרחב </a:t>
          </a:r>
          <a:endParaRPr lang="he-IL" sz="2000" b="1" kern="1200" dirty="0">
            <a:solidFill>
              <a:schemeClr val="tx1"/>
            </a:solidFill>
            <a:latin typeface="Calibri" panose="020F0502020204030204" pitchFamily="34" charset="0"/>
            <a:ea typeface="+mn-ea"/>
            <a:cs typeface="Calibri" panose="020F0502020204030204" pitchFamily="34" charset="0"/>
          </a:endParaRPr>
        </a:p>
      </dgm:t>
    </dgm:pt>
    <dgm:pt modelId="{A9978267-F306-4FC9-88D4-4BBCF5D3CEB2}" type="parTrans" cxnId="{0419C5D0-0213-41E0-B383-E1833DD4145C}">
      <dgm:prSet/>
      <dgm:spPr/>
      <dgm:t>
        <a:bodyPr/>
        <a:lstStyle/>
        <a:p>
          <a:pPr algn="ctr" rtl="1"/>
          <a:endParaRPr lang="he-IL" sz="2400">
            <a:latin typeface="Segoe UI Semilight" panose="020B0402040204020203" pitchFamily="34" charset="0"/>
            <a:cs typeface="Segoe UI Semilight" panose="020B0402040204020203" pitchFamily="34" charset="0"/>
          </a:endParaRPr>
        </a:p>
      </dgm:t>
    </dgm:pt>
    <dgm:pt modelId="{AF4C0849-B6AE-401A-B954-E0D877ECBBA3}" type="sibTrans" cxnId="{0419C5D0-0213-41E0-B383-E1833DD4145C}">
      <dgm:prSet/>
      <dgm:spPr/>
      <dgm:t>
        <a:bodyPr/>
        <a:lstStyle/>
        <a:p>
          <a:pPr algn="ctr" rtl="1"/>
          <a:endParaRPr lang="he-IL" sz="2400">
            <a:latin typeface="Segoe UI Semilight" panose="020B0402040204020203" pitchFamily="34" charset="0"/>
            <a:cs typeface="Segoe UI Semilight" panose="020B0402040204020203" pitchFamily="34" charset="0"/>
          </a:endParaRPr>
        </a:p>
      </dgm:t>
    </dgm:pt>
    <dgm:pt modelId="{4B26E8E2-6BC6-428A-848D-9FBEBA66F038}">
      <dgm:prSet custT="1"/>
      <dgm:spPr/>
      <dgm:t>
        <a:bodyPr/>
        <a:lstStyle/>
        <a:p>
          <a:pPr algn="r" rtl="1"/>
          <a:r>
            <a:rPr lang="he-IL" altLang="he-IL" sz="2000" b="1" kern="1200" dirty="0">
              <a:solidFill>
                <a:schemeClr val="tx1"/>
              </a:solidFill>
              <a:latin typeface="Calibri" panose="020F0502020204030204" pitchFamily="34" charset="0"/>
              <a:ea typeface="+mn-ea"/>
              <a:cs typeface="Calibri" panose="020F0502020204030204" pitchFamily="34" charset="0"/>
            </a:rPr>
            <a:t>סיוע בהכוונת הכוחות החבירים למקום האירוע ושיקוף תמונת מצב ראשונית לכוחות החילוץ  </a:t>
          </a:r>
          <a:endParaRPr lang="he-IL" sz="2000" b="1" kern="1200" dirty="0">
            <a:solidFill>
              <a:schemeClr val="tx1"/>
            </a:solidFill>
            <a:latin typeface="Calibri" panose="020F0502020204030204" pitchFamily="34" charset="0"/>
            <a:ea typeface="+mn-ea"/>
            <a:cs typeface="Calibri" panose="020F0502020204030204" pitchFamily="34" charset="0"/>
          </a:endParaRPr>
        </a:p>
      </dgm:t>
    </dgm:pt>
    <dgm:pt modelId="{FE3B98B1-DF61-44DB-A0C9-1E3C96D2CFE3}" type="parTrans" cxnId="{4738942F-BD6C-4B93-8E13-E3CFBADADC2E}">
      <dgm:prSet/>
      <dgm:spPr/>
      <dgm:t>
        <a:bodyPr/>
        <a:lstStyle/>
        <a:p>
          <a:pPr algn="ctr" rtl="1"/>
          <a:endParaRPr lang="he-IL" sz="2400">
            <a:latin typeface="Segoe UI Semilight" panose="020B0402040204020203" pitchFamily="34" charset="0"/>
            <a:cs typeface="Segoe UI Semilight" panose="020B0402040204020203" pitchFamily="34" charset="0"/>
          </a:endParaRPr>
        </a:p>
      </dgm:t>
    </dgm:pt>
    <dgm:pt modelId="{23A5FD97-9143-4D32-8992-5F3FF4120E8F}" type="sibTrans" cxnId="{4738942F-BD6C-4B93-8E13-E3CFBADADC2E}">
      <dgm:prSet/>
      <dgm:spPr/>
      <dgm:t>
        <a:bodyPr/>
        <a:lstStyle/>
        <a:p>
          <a:pPr algn="ctr" rtl="1"/>
          <a:endParaRPr lang="he-IL" sz="2400">
            <a:latin typeface="Segoe UI Semilight" panose="020B0402040204020203" pitchFamily="34" charset="0"/>
            <a:cs typeface="Segoe UI Semilight" panose="020B0402040204020203" pitchFamily="34" charset="0"/>
          </a:endParaRPr>
        </a:p>
      </dgm:t>
    </dgm:pt>
    <dgm:pt modelId="{7C6304FA-DC06-493F-9607-22D55BA82D44}">
      <dgm:prSet custT="1"/>
      <dgm:spPr/>
      <dgm:t>
        <a:bodyPr/>
        <a:lstStyle/>
        <a:p>
          <a:pPr algn="r" rtl="1"/>
          <a:r>
            <a:rPr lang="he-IL" sz="2000" b="1" kern="1200" dirty="0">
              <a:solidFill>
                <a:schemeClr val="tx1"/>
              </a:solidFill>
              <a:latin typeface="Calibri" panose="020F0502020204030204" pitchFamily="34" charset="0"/>
              <a:ea typeface="+mn-ea"/>
              <a:cs typeface="Calibri" panose="020F0502020204030204" pitchFamily="34" charset="0"/>
            </a:rPr>
            <a:t>סיוע לנפה בגיבוש ושיקוף תמונת אירועים מרכזיים במרחב הרשות המקומית</a:t>
          </a:r>
        </a:p>
      </dgm:t>
    </dgm:pt>
    <dgm:pt modelId="{73ECC379-8BD4-437B-9BE0-82376050A125}" type="parTrans" cxnId="{CB620B25-DFF6-4F4A-ADD6-119720B7842A}">
      <dgm:prSet/>
      <dgm:spPr/>
      <dgm:t>
        <a:bodyPr/>
        <a:lstStyle/>
        <a:p>
          <a:pPr rtl="1"/>
          <a:endParaRPr lang="he-IL"/>
        </a:p>
      </dgm:t>
    </dgm:pt>
    <dgm:pt modelId="{16D16D58-3F81-46FF-AC7E-B4B900791C69}" type="sibTrans" cxnId="{CB620B25-DFF6-4F4A-ADD6-119720B7842A}">
      <dgm:prSet/>
      <dgm:spPr/>
      <dgm:t>
        <a:bodyPr/>
        <a:lstStyle/>
        <a:p>
          <a:pPr rtl="1"/>
          <a:endParaRPr lang="he-IL"/>
        </a:p>
      </dgm:t>
    </dgm:pt>
    <dgm:pt modelId="{4C1969EB-00AD-4954-8FAA-405AB83A344B}">
      <dgm:prSet custT="1"/>
      <dgm:spPr/>
      <dgm:t>
        <a:bodyPr/>
        <a:lstStyle/>
        <a:p>
          <a:pPr algn="r" rtl="1"/>
          <a:r>
            <a:rPr lang="he-IL" sz="2000" b="1" kern="1200" dirty="0">
              <a:solidFill>
                <a:schemeClr val="tx1"/>
              </a:solidFill>
              <a:latin typeface="Calibri" panose="020F0502020204030204" pitchFamily="34" charset="0"/>
              <a:ea typeface="+mn-ea"/>
              <a:cs typeface="Calibri" panose="020F0502020204030204" pitchFamily="34" charset="0"/>
            </a:rPr>
            <a:t>סיוע לחמ"ל האיסוף ברשות </a:t>
          </a:r>
          <a:r>
            <a:rPr lang="he-IL" sz="2000" b="0" kern="1200" dirty="0">
              <a:solidFill>
                <a:schemeClr val="tx1"/>
              </a:solidFill>
              <a:latin typeface="Calibri" panose="020F0502020204030204" pitchFamily="34" charset="0"/>
              <a:ea typeface="+mn-ea"/>
              <a:cs typeface="Calibri" panose="020F0502020204030204" pitchFamily="34" charset="0"/>
            </a:rPr>
            <a:t>בהפעלת והכוונת האמצעים החזותיים</a:t>
          </a:r>
        </a:p>
      </dgm:t>
    </dgm:pt>
    <dgm:pt modelId="{CDC52A6C-66B2-4337-85AF-ACC59E1DF1E8}" type="parTrans" cxnId="{A5396857-12DC-43B6-A628-644E20FD140B}">
      <dgm:prSet/>
      <dgm:spPr/>
      <dgm:t>
        <a:bodyPr/>
        <a:lstStyle/>
        <a:p>
          <a:pPr rtl="1"/>
          <a:endParaRPr lang="he-IL"/>
        </a:p>
      </dgm:t>
    </dgm:pt>
    <dgm:pt modelId="{E5084E79-5B30-424C-9E5F-3E5FE1AAC048}" type="sibTrans" cxnId="{A5396857-12DC-43B6-A628-644E20FD140B}">
      <dgm:prSet/>
      <dgm:spPr/>
      <dgm:t>
        <a:bodyPr/>
        <a:lstStyle/>
        <a:p>
          <a:pPr rtl="1"/>
          <a:endParaRPr lang="he-IL"/>
        </a:p>
      </dgm:t>
    </dgm:pt>
    <dgm:pt modelId="{8A73E1CB-1CB8-469B-BFFF-94E8410C99DA}" type="pres">
      <dgm:prSet presAssocID="{4D396983-F688-4F85-9AF9-260A3DF5F3C7}" presName="linear" presStyleCnt="0">
        <dgm:presLayoutVars>
          <dgm:animLvl val="lvl"/>
          <dgm:resizeHandles val="exact"/>
        </dgm:presLayoutVars>
      </dgm:prSet>
      <dgm:spPr/>
    </dgm:pt>
    <dgm:pt modelId="{A7351C0E-524E-46F4-B862-16D0923027A3}" type="pres">
      <dgm:prSet presAssocID="{DF1BA032-FA6C-4EC2-BAE6-1C3216AB5602}" presName="parentText" presStyleLbl="node1" presStyleIdx="0" presStyleCnt="4" custLinFactNeighborX="509" custLinFactNeighborY="-8053">
        <dgm:presLayoutVars>
          <dgm:chMax val="0"/>
          <dgm:bulletEnabled val="1"/>
        </dgm:presLayoutVars>
      </dgm:prSet>
      <dgm:spPr/>
    </dgm:pt>
    <dgm:pt modelId="{05CA193B-C71D-48A4-9FAB-AB326E7C1B75}" type="pres">
      <dgm:prSet presAssocID="{AF4C0849-B6AE-401A-B954-E0D877ECBBA3}" presName="spacer" presStyleCnt="0"/>
      <dgm:spPr/>
    </dgm:pt>
    <dgm:pt modelId="{8DFE1AFD-F2FB-4A98-A1F8-D3A659B98BC9}" type="pres">
      <dgm:prSet presAssocID="{7C6304FA-DC06-493F-9607-22D55BA82D44}" presName="parentText" presStyleLbl="node1" presStyleIdx="1" presStyleCnt="4">
        <dgm:presLayoutVars>
          <dgm:chMax val="0"/>
          <dgm:bulletEnabled val="1"/>
        </dgm:presLayoutVars>
      </dgm:prSet>
      <dgm:spPr/>
    </dgm:pt>
    <dgm:pt modelId="{CC3ECAF5-1D7A-4B87-B13D-340DF8AA85D7}" type="pres">
      <dgm:prSet presAssocID="{16D16D58-3F81-46FF-AC7E-B4B900791C69}" presName="spacer" presStyleCnt="0"/>
      <dgm:spPr/>
    </dgm:pt>
    <dgm:pt modelId="{F38B71C9-F1C6-48D6-8750-27BA46D80395}" type="pres">
      <dgm:prSet presAssocID="{4C1969EB-00AD-4954-8FAA-405AB83A344B}" presName="parentText" presStyleLbl="node1" presStyleIdx="2" presStyleCnt="4">
        <dgm:presLayoutVars>
          <dgm:chMax val="0"/>
          <dgm:bulletEnabled val="1"/>
        </dgm:presLayoutVars>
      </dgm:prSet>
      <dgm:spPr/>
    </dgm:pt>
    <dgm:pt modelId="{CB73D53E-6F3C-43B0-B0A0-415C9EC0BFAA}" type="pres">
      <dgm:prSet presAssocID="{E5084E79-5B30-424C-9E5F-3E5FE1AAC048}" presName="spacer" presStyleCnt="0"/>
      <dgm:spPr/>
    </dgm:pt>
    <dgm:pt modelId="{322BA3F4-D546-4E78-9EA7-498A627BD341}" type="pres">
      <dgm:prSet presAssocID="{4B26E8E2-6BC6-428A-848D-9FBEBA66F038}" presName="parentText" presStyleLbl="node1" presStyleIdx="3" presStyleCnt="4">
        <dgm:presLayoutVars>
          <dgm:chMax val="0"/>
          <dgm:bulletEnabled val="1"/>
        </dgm:presLayoutVars>
      </dgm:prSet>
      <dgm:spPr/>
    </dgm:pt>
  </dgm:ptLst>
  <dgm:cxnLst>
    <dgm:cxn modelId="{CB620B25-DFF6-4F4A-ADD6-119720B7842A}" srcId="{4D396983-F688-4F85-9AF9-260A3DF5F3C7}" destId="{7C6304FA-DC06-493F-9607-22D55BA82D44}" srcOrd="1" destOrd="0" parTransId="{73ECC379-8BD4-437B-9BE0-82376050A125}" sibTransId="{16D16D58-3F81-46FF-AC7E-B4B900791C69}"/>
    <dgm:cxn modelId="{4738942F-BD6C-4B93-8E13-E3CFBADADC2E}" srcId="{4D396983-F688-4F85-9AF9-260A3DF5F3C7}" destId="{4B26E8E2-6BC6-428A-848D-9FBEBA66F038}" srcOrd="3" destOrd="0" parTransId="{FE3B98B1-DF61-44DB-A0C9-1E3C96D2CFE3}" sibTransId="{23A5FD97-9143-4D32-8992-5F3FF4120E8F}"/>
    <dgm:cxn modelId="{13C56530-EBCC-4D59-B145-79A012E2B31B}" type="presOf" srcId="{7C6304FA-DC06-493F-9607-22D55BA82D44}" destId="{8DFE1AFD-F2FB-4A98-A1F8-D3A659B98BC9}" srcOrd="0" destOrd="0" presId="urn:microsoft.com/office/officeart/2005/8/layout/vList2"/>
    <dgm:cxn modelId="{4EFDD245-CC24-4373-8D71-F25053F5D374}" type="presOf" srcId="{DF1BA032-FA6C-4EC2-BAE6-1C3216AB5602}" destId="{A7351C0E-524E-46F4-B862-16D0923027A3}" srcOrd="0" destOrd="0" presId="urn:microsoft.com/office/officeart/2005/8/layout/vList2"/>
    <dgm:cxn modelId="{A5396857-12DC-43B6-A628-644E20FD140B}" srcId="{4D396983-F688-4F85-9AF9-260A3DF5F3C7}" destId="{4C1969EB-00AD-4954-8FAA-405AB83A344B}" srcOrd="2" destOrd="0" parTransId="{CDC52A6C-66B2-4337-85AF-ACC59E1DF1E8}" sibTransId="{E5084E79-5B30-424C-9E5F-3E5FE1AAC048}"/>
    <dgm:cxn modelId="{3A0F9191-0AE4-40D7-84C5-A1B15DEC91F4}" type="presOf" srcId="{4C1969EB-00AD-4954-8FAA-405AB83A344B}" destId="{F38B71C9-F1C6-48D6-8750-27BA46D80395}" srcOrd="0" destOrd="0" presId="urn:microsoft.com/office/officeart/2005/8/layout/vList2"/>
    <dgm:cxn modelId="{F43830BA-B76A-4A02-886E-23781CF78D57}" type="presOf" srcId="{4B26E8E2-6BC6-428A-848D-9FBEBA66F038}" destId="{322BA3F4-D546-4E78-9EA7-498A627BD341}" srcOrd="0" destOrd="0" presId="urn:microsoft.com/office/officeart/2005/8/layout/vList2"/>
    <dgm:cxn modelId="{0419C5D0-0213-41E0-B383-E1833DD4145C}" srcId="{4D396983-F688-4F85-9AF9-260A3DF5F3C7}" destId="{DF1BA032-FA6C-4EC2-BAE6-1C3216AB5602}" srcOrd="0" destOrd="0" parTransId="{A9978267-F306-4FC9-88D4-4BBCF5D3CEB2}" sibTransId="{AF4C0849-B6AE-401A-B954-E0D877ECBBA3}"/>
    <dgm:cxn modelId="{0D3993FC-343D-4962-B200-783B44FB9D58}" type="presOf" srcId="{4D396983-F688-4F85-9AF9-260A3DF5F3C7}" destId="{8A73E1CB-1CB8-469B-BFFF-94E8410C99DA}" srcOrd="0" destOrd="0" presId="urn:microsoft.com/office/officeart/2005/8/layout/vList2"/>
    <dgm:cxn modelId="{9851874E-C91E-4718-9054-6CD91F0FF7E6}" type="presParOf" srcId="{8A73E1CB-1CB8-469B-BFFF-94E8410C99DA}" destId="{A7351C0E-524E-46F4-B862-16D0923027A3}" srcOrd="0" destOrd="0" presId="urn:microsoft.com/office/officeart/2005/8/layout/vList2"/>
    <dgm:cxn modelId="{5A9E39B0-1D8F-4179-8C79-F37ED4104C29}" type="presParOf" srcId="{8A73E1CB-1CB8-469B-BFFF-94E8410C99DA}" destId="{05CA193B-C71D-48A4-9FAB-AB326E7C1B75}" srcOrd="1" destOrd="0" presId="urn:microsoft.com/office/officeart/2005/8/layout/vList2"/>
    <dgm:cxn modelId="{CF1E4B06-7D4F-4E11-9E99-40AA6310909C}" type="presParOf" srcId="{8A73E1CB-1CB8-469B-BFFF-94E8410C99DA}" destId="{8DFE1AFD-F2FB-4A98-A1F8-D3A659B98BC9}" srcOrd="2" destOrd="0" presId="urn:microsoft.com/office/officeart/2005/8/layout/vList2"/>
    <dgm:cxn modelId="{D121F22C-B12B-49C3-A714-F2C382C46A75}" type="presParOf" srcId="{8A73E1CB-1CB8-469B-BFFF-94E8410C99DA}" destId="{CC3ECAF5-1D7A-4B87-B13D-340DF8AA85D7}" srcOrd="3" destOrd="0" presId="urn:microsoft.com/office/officeart/2005/8/layout/vList2"/>
    <dgm:cxn modelId="{6F44B451-94EF-4512-90E5-9AC127054E27}" type="presParOf" srcId="{8A73E1CB-1CB8-469B-BFFF-94E8410C99DA}" destId="{F38B71C9-F1C6-48D6-8750-27BA46D80395}" srcOrd="4" destOrd="0" presId="urn:microsoft.com/office/officeart/2005/8/layout/vList2"/>
    <dgm:cxn modelId="{A4EDB257-12DD-470C-96F6-FAC138E0B65D}" type="presParOf" srcId="{8A73E1CB-1CB8-469B-BFFF-94E8410C99DA}" destId="{CB73D53E-6F3C-43B0-B0A0-415C9EC0BFAA}" srcOrd="5" destOrd="0" presId="urn:microsoft.com/office/officeart/2005/8/layout/vList2"/>
    <dgm:cxn modelId="{B7136735-BDC5-4CCF-9954-96F5F6A2C223}" type="presParOf" srcId="{8A73E1CB-1CB8-469B-BFFF-94E8410C99DA}" destId="{322BA3F4-D546-4E78-9EA7-498A627BD341}"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48F331-44DC-40C2-8957-FD3A65AF9D23}">
      <dsp:nvSpPr>
        <dsp:cNvPr id="0" name=""/>
        <dsp:cNvSpPr/>
      </dsp:nvSpPr>
      <dsp:spPr>
        <a:xfrm>
          <a:off x="0" y="174865"/>
          <a:ext cx="3656706" cy="2194023"/>
        </a:xfrm>
        <a:prstGeom prst="rect">
          <a:avLst/>
        </a:prstGeom>
        <a:solidFill>
          <a:srgbClr val="005985"/>
        </a:solidFill>
        <a:ln w="381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מיפוי צרכים ברשות המקומית, תוך וידוא מיצוי יכולות הרשות ותיאום פעולות הכוחות המוקצים לסיוע אזרחי לרשות</a:t>
          </a:r>
          <a:endParaRPr lang="en-US" sz="2400" b="1" kern="1200" dirty="0">
            <a:solidFill>
              <a:schemeClr val="bg1"/>
            </a:solidFill>
            <a:latin typeface="Calibri" panose="020F0502020204030204" pitchFamily="34" charset="0"/>
            <a:ea typeface="+mn-ea"/>
            <a:cs typeface="Calibri" panose="020F0502020204030204" pitchFamily="34" charset="0"/>
          </a:endParaRPr>
        </a:p>
      </dsp:txBody>
      <dsp:txXfrm>
        <a:off x="0" y="174865"/>
        <a:ext cx="3656706" cy="2194023"/>
      </dsp:txXfrm>
    </dsp:sp>
    <dsp:sp modelId="{55EB119B-9556-4EA7-B76F-A3610473FC69}">
      <dsp:nvSpPr>
        <dsp:cNvPr id="0" name=""/>
        <dsp:cNvSpPr/>
      </dsp:nvSpPr>
      <dsp:spPr>
        <a:xfrm>
          <a:off x="4022377" y="174865"/>
          <a:ext cx="3656706" cy="2194023"/>
        </a:xfrm>
        <a:prstGeom prst="rect">
          <a:avLst/>
        </a:prstGeom>
        <a:solidFill>
          <a:srgbClr val="005985"/>
        </a:solidFill>
        <a:ln w="381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סיוע במימוש מדיניות ההתגוננות ברשות וגיבוש </a:t>
          </a:r>
          <a:r>
            <a:rPr lang="he-IL" sz="2400" b="1" kern="1200" dirty="0" err="1">
              <a:solidFill>
                <a:schemeClr val="bg1"/>
              </a:solidFill>
              <a:latin typeface="Calibri" panose="020F0502020204030204" pitchFamily="34" charset="0"/>
              <a:ea typeface="+mn-ea"/>
              <a:cs typeface="Calibri" panose="020F0502020204030204" pitchFamily="34" charset="0"/>
            </a:rPr>
            <a:t>תמ"צ</a:t>
          </a:r>
          <a:r>
            <a:rPr lang="he-IL" sz="2400" b="1" kern="1200" dirty="0">
              <a:solidFill>
                <a:schemeClr val="bg1"/>
              </a:solidFill>
              <a:latin typeface="Calibri" panose="020F0502020204030204" pitchFamily="34" charset="0"/>
              <a:ea typeface="+mn-ea"/>
              <a:cs typeface="Calibri" panose="020F0502020204030204" pitchFamily="34" charset="0"/>
            </a:rPr>
            <a:t> מימוש והעלאת החרגות במידת הצורך </a:t>
          </a:r>
          <a:endParaRPr lang="en-US" sz="2400" b="1" kern="1200" dirty="0">
            <a:solidFill>
              <a:schemeClr val="bg1"/>
            </a:solidFill>
            <a:latin typeface="Calibri" panose="020F0502020204030204" pitchFamily="34" charset="0"/>
            <a:ea typeface="+mn-ea"/>
            <a:cs typeface="Calibri" panose="020F0502020204030204" pitchFamily="34" charset="0"/>
          </a:endParaRPr>
        </a:p>
      </dsp:txBody>
      <dsp:txXfrm>
        <a:off x="4022377" y="174865"/>
        <a:ext cx="3656706" cy="2194023"/>
      </dsp:txXfrm>
    </dsp:sp>
    <dsp:sp modelId="{BABE3356-AB60-43FB-BBDF-B42E8396FB3D}">
      <dsp:nvSpPr>
        <dsp:cNvPr id="0" name=""/>
        <dsp:cNvSpPr/>
      </dsp:nvSpPr>
      <dsp:spPr>
        <a:xfrm>
          <a:off x="8044754" y="190904"/>
          <a:ext cx="3656706" cy="2194023"/>
        </a:xfrm>
        <a:prstGeom prst="rect">
          <a:avLst/>
        </a:prstGeom>
        <a:solidFill>
          <a:srgbClr val="005985"/>
        </a:solidFill>
        <a:ln w="381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גיבוש תמונת מצב </a:t>
          </a:r>
          <a:r>
            <a:rPr lang="he-IL" sz="2400" b="1" kern="1200" dirty="0" err="1">
              <a:solidFill>
                <a:schemeClr val="bg1"/>
              </a:solidFill>
              <a:latin typeface="Calibri" panose="020F0502020204030204" pitchFamily="34" charset="0"/>
              <a:ea typeface="+mn-ea"/>
              <a:cs typeface="Calibri" panose="020F0502020204030204" pitchFamily="34" charset="0"/>
            </a:rPr>
            <a:t>רשותית</a:t>
          </a:r>
          <a:r>
            <a:rPr lang="he-IL" sz="2400" b="1" kern="1200" dirty="0">
              <a:solidFill>
                <a:schemeClr val="bg1"/>
              </a:solidFill>
              <a:latin typeface="Calibri" panose="020F0502020204030204" pitchFamily="34" charset="0"/>
              <a:ea typeface="+mn-ea"/>
              <a:cs typeface="Calibri" panose="020F0502020204030204" pitchFamily="34" charset="0"/>
            </a:rPr>
            <a:t>, יכולת התמודדות </a:t>
          </a:r>
          <a:r>
            <a:rPr lang="he-IL" sz="2400" b="1" kern="1200" dirty="0" err="1">
              <a:solidFill>
                <a:schemeClr val="bg1"/>
              </a:solidFill>
              <a:latin typeface="Calibri" panose="020F0502020204030204" pitchFamily="34" charset="0"/>
              <a:ea typeface="+mn-ea"/>
              <a:cs typeface="Calibri" panose="020F0502020204030204" pitchFamily="34" charset="0"/>
            </a:rPr>
            <a:t>רשו"מ</a:t>
          </a:r>
          <a:r>
            <a:rPr lang="he-IL" sz="2400" b="1" kern="1200" dirty="0">
              <a:solidFill>
                <a:schemeClr val="bg1"/>
              </a:solidFill>
              <a:latin typeface="Calibri" panose="020F0502020204030204" pitchFamily="34" charset="0"/>
              <a:ea typeface="+mn-ea"/>
              <a:cs typeface="Calibri" panose="020F0502020204030204" pitchFamily="34" charset="0"/>
            </a:rPr>
            <a:t> </a:t>
          </a:r>
          <a:r>
            <a:rPr lang="he-IL" sz="2400" b="1" kern="1200" dirty="0" err="1">
              <a:solidFill>
                <a:schemeClr val="bg1"/>
              </a:solidFill>
              <a:latin typeface="Calibri" panose="020F0502020204030204" pitchFamily="34" charset="0"/>
              <a:ea typeface="+mn-ea"/>
              <a:cs typeface="Calibri" panose="020F0502020204030204" pitchFamily="34" charset="0"/>
            </a:rPr>
            <a:t>ותמ"צ</a:t>
          </a:r>
          <a:r>
            <a:rPr lang="he-IL" sz="2400" b="1" kern="1200" dirty="0">
              <a:solidFill>
                <a:schemeClr val="bg1"/>
              </a:solidFill>
              <a:latin typeface="Calibri" panose="020F0502020204030204" pitchFamily="34" charset="0"/>
              <a:ea typeface="+mn-ea"/>
              <a:cs typeface="Calibri" panose="020F0502020204030204" pitchFamily="34" charset="0"/>
            </a:rPr>
            <a:t> אספקת שירותים חיוניים לאזרח</a:t>
          </a:r>
          <a:endParaRPr lang="en-US" sz="2400" b="1" kern="1200" dirty="0">
            <a:solidFill>
              <a:schemeClr val="bg1"/>
            </a:solidFill>
            <a:latin typeface="Calibri" panose="020F0502020204030204" pitchFamily="34" charset="0"/>
            <a:ea typeface="+mn-ea"/>
            <a:cs typeface="Calibri" panose="020F0502020204030204" pitchFamily="34" charset="0"/>
          </a:endParaRPr>
        </a:p>
      </dsp:txBody>
      <dsp:txXfrm>
        <a:off x="8044754" y="190904"/>
        <a:ext cx="3656706" cy="2194023"/>
      </dsp:txXfrm>
    </dsp:sp>
    <dsp:sp modelId="{FBD81DAC-E3F2-4E51-A96F-4356F58B6F49}">
      <dsp:nvSpPr>
        <dsp:cNvPr id="0" name=""/>
        <dsp:cNvSpPr/>
      </dsp:nvSpPr>
      <dsp:spPr>
        <a:xfrm>
          <a:off x="84213" y="2734560"/>
          <a:ext cx="3656706" cy="2194023"/>
        </a:xfrm>
        <a:prstGeom prst="rect">
          <a:avLst/>
        </a:prstGeom>
        <a:solidFill>
          <a:srgbClr val="005985"/>
        </a:solidFill>
        <a:ln w="381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ריכוז המידע אודות הפעולות המתבצעות ברשות המקומית והעברת תמונת מצב לנפה והנחיית הרשות בהתאם להנחיית הנפה, מחוז והפיקוד</a:t>
          </a:r>
          <a:endParaRPr lang="en-US" sz="2400" b="1" kern="1200" dirty="0">
            <a:solidFill>
              <a:schemeClr val="bg1"/>
            </a:solidFill>
            <a:latin typeface="Calibri" panose="020F0502020204030204" pitchFamily="34" charset="0"/>
            <a:ea typeface="+mn-ea"/>
            <a:cs typeface="Calibri" panose="020F0502020204030204" pitchFamily="34" charset="0"/>
          </a:endParaRPr>
        </a:p>
      </dsp:txBody>
      <dsp:txXfrm>
        <a:off x="84213" y="2734560"/>
        <a:ext cx="3656706" cy="2194023"/>
      </dsp:txXfrm>
    </dsp:sp>
    <dsp:sp modelId="{B275B181-5F74-434C-8336-F93CCA60E8B4}">
      <dsp:nvSpPr>
        <dsp:cNvPr id="0" name=""/>
        <dsp:cNvSpPr/>
      </dsp:nvSpPr>
      <dsp:spPr>
        <a:xfrm>
          <a:off x="4106591" y="2734560"/>
          <a:ext cx="3488278" cy="2194023"/>
        </a:xfrm>
        <a:prstGeom prst="rect">
          <a:avLst/>
        </a:prstGeom>
        <a:solidFill>
          <a:srgbClr val="005985"/>
        </a:solidFill>
        <a:ln w="381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תיאום והדרכת הרשות המקומית בתחום ההתגוננות האזרחית בהתאם להנחיית הנפה, המחוז והפיקוד</a:t>
          </a:r>
          <a:endParaRPr lang="en-US" sz="2400" b="1" kern="1200" dirty="0">
            <a:solidFill>
              <a:schemeClr val="bg1"/>
            </a:solidFill>
            <a:latin typeface="Calibri" panose="020F0502020204030204" pitchFamily="34" charset="0"/>
            <a:ea typeface="+mn-ea"/>
            <a:cs typeface="Calibri" panose="020F0502020204030204" pitchFamily="34" charset="0"/>
          </a:endParaRPr>
        </a:p>
      </dsp:txBody>
      <dsp:txXfrm>
        <a:off x="4106591" y="2734560"/>
        <a:ext cx="3488278" cy="2194023"/>
      </dsp:txXfrm>
    </dsp:sp>
    <dsp:sp modelId="{F4CAEFC8-0B4F-448C-8810-976DFAFDC97E}">
      <dsp:nvSpPr>
        <dsp:cNvPr id="0" name=""/>
        <dsp:cNvSpPr/>
      </dsp:nvSpPr>
      <dsp:spPr>
        <a:xfrm>
          <a:off x="7960540" y="2734560"/>
          <a:ext cx="3656706" cy="2194023"/>
        </a:xfrm>
        <a:prstGeom prst="rect">
          <a:avLst/>
        </a:prstGeom>
        <a:solidFill>
          <a:srgbClr val="005985"/>
        </a:solidFill>
        <a:ln w="381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rtl="1">
            <a:lnSpc>
              <a:spcPct val="90000"/>
            </a:lnSpc>
            <a:spcBef>
              <a:spcPct val="0"/>
            </a:spcBef>
            <a:spcAft>
              <a:spcPct val="35000"/>
            </a:spcAft>
            <a:buNone/>
          </a:pPr>
          <a:r>
            <a:rPr lang="he-IL" sz="2400" b="1" kern="1200" dirty="0">
              <a:solidFill>
                <a:schemeClr val="bg1"/>
              </a:solidFill>
              <a:latin typeface="Calibri" panose="020F0502020204030204" pitchFamily="34" charset="0"/>
              <a:ea typeface="+mn-ea"/>
              <a:cs typeface="Calibri" panose="020F0502020204030204" pitchFamily="34" charset="0"/>
            </a:rPr>
            <a:t>קישור בין הרשות המקומית לבין הנפה לתיאום ביניהן בכלל, ובתחום הסיוע הדדי ותיאום המענה בפרט בנושאי אמצעים, תשתיות וכוח אדם</a:t>
          </a:r>
          <a:endParaRPr lang="en-US" sz="2400" b="1" kern="1200" dirty="0">
            <a:solidFill>
              <a:schemeClr val="bg1"/>
            </a:solidFill>
            <a:latin typeface="Calibri" panose="020F0502020204030204" pitchFamily="34" charset="0"/>
            <a:ea typeface="+mn-ea"/>
            <a:cs typeface="Calibri" panose="020F0502020204030204" pitchFamily="34" charset="0"/>
          </a:endParaRPr>
        </a:p>
      </dsp:txBody>
      <dsp:txXfrm>
        <a:off x="7960540" y="2734560"/>
        <a:ext cx="3656706" cy="21940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A64AF1-9EB3-47D1-A69D-AD8C4EDAA6E2}">
      <dsp:nvSpPr>
        <dsp:cNvPr id="0" name=""/>
        <dsp:cNvSpPr/>
      </dsp:nvSpPr>
      <dsp:spPr>
        <a:xfrm>
          <a:off x="0" y="48290"/>
          <a:ext cx="9458971" cy="87984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ea typeface="+mn-ea"/>
              <a:cs typeface="Calibri" panose="020F0502020204030204" pitchFamily="34" charset="0"/>
            </a:rPr>
            <a:t>אחריות כוללת לפעילות ועבודת היחידה </a:t>
          </a:r>
        </a:p>
      </dsp:txBody>
      <dsp:txXfrm>
        <a:off x="42950" y="91240"/>
        <a:ext cx="9373071" cy="793940"/>
      </dsp:txXfrm>
    </dsp:sp>
    <dsp:sp modelId="{CD18A85E-62F0-4BB0-9389-C4FEE75D4640}">
      <dsp:nvSpPr>
        <dsp:cNvPr id="0" name=""/>
        <dsp:cNvSpPr/>
      </dsp:nvSpPr>
      <dsp:spPr>
        <a:xfrm>
          <a:off x="0" y="1063490"/>
          <a:ext cx="9458971" cy="87984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תיאום וקישור בין הרשות המקומית לבין הנפה</a:t>
          </a:r>
          <a:endParaRPr lang="he-IL" sz="2000" b="1" kern="1200" dirty="0">
            <a:solidFill>
              <a:schemeClr val="tx1"/>
            </a:solidFill>
            <a:latin typeface="Calibri" panose="020F0502020204030204" pitchFamily="34" charset="0"/>
            <a:ea typeface="+mn-ea"/>
            <a:cs typeface="Calibri" panose="020F0502020204030204" pitchFamily="34" charset="0"/>
          </a:endParaRPr>
        </a:p>
      </dsp:txBody>
      <dsp:txXfrm>
        <a:off x="42950" y="1106440"/>
        <a:ext cx="9373071" cy="793940"/>
      </dsp:txXfrm>
    </dsp:sp>
    <dsp:sp modelId="{D9F73D1A-EAFE-455D-8446-74051198A0EE}">
      <dsp:nvSpPr>
        <dsp:cNvPr id="0" name=""/>
        <dsp:cNvSpPr/>
      </dsp:nvSpPr>
      <dsp:spPr>
        <a:xfrm>
          <a:off x="0" y="2078690"/>
          <a:ext cx="9458971" cy="87984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גיבוש תמונת מצב של הרשות המקומית ושל האוכלוסייה</a:t>
          </a:r>
          <a:r>
            <a:rPr lang="he-IL" altLang="he-IL" sz="2000" b="0" kern="1200" dirty="0">
              <a:solidFill>
                <a:schemeClr val="tx1"/>
              </a:solidFill>
              <a:latin typeface="Calibri" panose="020F0502020204030204" pitchFamily="34" charset="0"/>
              <a:ea typeface="+mn-ea"/>
              <a:cs typeface="Calibri" panose="020F0502020204030204" pitchFamily="34" charset="0"/>
            </a:rPr>
            <a:t>, בסיוע בעלי התפקידים </a:t>
          </a:r>
          <a:r>
            <a:rPr lang="he-IL" altLang="he-IL" sz="2000" b="0" kern="1200" dirty="0" err="1">
              <a:solidFill>
                <a:schemeClr val="tx1"/>
              </a:solidFill>
              <a:latin typeface="Calibri" panose="020F0502020204030204" pitchFamily="34" charset="0"/>
              <a:ea typeface="+mn-ea"/>
              <a:cs typeface="Calibri" panose="020F0502020204030204" pitchFamily="34" charset="0"/>
            </a:rPr>
            <a:t>ביקל"ר</a:t>
          </a:r>
          <a:r>
            <a:rPr lang="he-IL" altLang="he-IL" sz="2000" b="0" kern="1200" dirty="0">
              <a:solidFill>
                <a:schemeClr val="tx1"/>
              </a:solidFill>
              <a:latin typeface="Calibri" panose="020F0502020204030204" pitchFamily="34" charset="0"/>
              <a:ea typeface="+mn-ea"/>
              <a:cs typeface="Calibri" panose="020F0502020204030204" pitchFamily="34" charset="0"/>
            </a:rPr>
            <a:t> וברשות המקומית והעברתה למכלול אוכלוסייה בנפה</a:t>
          </a:r>
          <a:endParaRPr lang="he-IL" sz="2000" b="0" kern="1200" dirty="0">
            <a:solidFill>
              <a:schemeClr val="tx1"/>
            </a:solidFill>
            <a:latin typeface="Calibri" panose="020F0502020204030204" pitchFamily="34" charset="0"/>
            <a:ea typeface="+mn-ea"/>
            <a:cs typeface="Calibri" panose="020F0502020204030204" pitchFamily="34" charset="0"/>
          </a:endParaRPr>
        </a:p>
      </dsp:txBody>
      <dsp:txXfrm>
        <a:off x="42950" y="2121640"/>
        <a:ext cx="9373071" cy="793940"/>
      </dsp:txXfrm>
    </dsp:sp>
    <dsp:sp modelId="{67E1BE09-4FFE-46FC-BF97-15C179AA4AF3}">
      <dsp:nvSpPr>
        <dsp:cNvPr id="0" name=""/>
        <dsp:cNvSpPr/>
      </dsp:nvSpPr>
      <dsp:spPr>
        <a:xfrm>
          <a:off x="0" y="3093890"/>
          <a:ext cx="9458971" cy="87984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0" kern="1200" dirty="0">
              <a:solidFill>
                <a:schemeClr val="tx1"/>
              </a:solidFill>
              <a:latin typeface="Calibri" panose="020F0502020204030204" pitchFamily="34" charset="0"/>
              <a:ea typeface="+mn-ea"/>
              <a:cs typeface="Calibri" panose="020F0502020204030204" pitchFamily="34" charset="0"/>
            </a:rPr>
            <a:t>העברת ההנחיות ומדיניות ההתגוננות של פיקוד העורף ווידוא הבנתם, לרבות </a:t>
          </a:r>
          <a:r>
            <a:rPr lang="he-IL" altLang="he-IL" sz="2000" b="1" kern="1200" dirty="0">
              <a:solidFill>
                <a:schemeClr val="tx1"/>
              </a:solidFill>
              <a:latin typeface="Calibri" panose="020F0502020204030204" pitchFamily="34" charset="0"/>
              <a:ea typeface="+mn-ea"/>
              <a:cs typeface="Calibri" panose="020F0502020204030204" pitchFamily="34" charset="0"/>
            </a:rPr>
            <a:t>גיבוש </a:t>
          </a:r>
          <a:r>
            <a:rPr lang="he-IL" altLang="he-IL" sz="2000" b="1" kern="1200" dirty="0" err="1">
              <a:solidFill>
                <a:schemeClr val="tx1"/>
              </a:solidFill>
              <a:latin typeface="Calibri" panose="020F0502020204030204" pitchFamily="34" charset="0"/>
              <a:ea typeface="+mn-ea"/>
              <a:cs typeface="Calibri" panose="020F0502020204030204" pitchFamily="34" charset="0"/>
            </a:rPr>
            <a:t>תמ"צ</a:t>
          </a:r>
          <a:r>
            <a:rPr lang="he-IL" altLang="he-IL" sz="2000" b="1" kern="1200" dirty="0">
              <a:solidFill>
                <a:schemeClr val="tx1"/>
              </a:solidFill>
              <a:latin typeface="Calibri" panose="020F0502020204030204" pitchFamily="34" charset="0"/>
              <a:ea typeface="+mn-ea"/>
              <a:cs typeface="Calibri" panose="020F0502020204030204" pitchFamily="34" charset="0"/>
            </a:rPr>
            <a:t> מימוש מדיניות התגוננות והעלאת החרגות </a:t>
          </a:r>
          <a:endParaRPr lang="he-IL" sz="2000" b="1" kern="1200" dirty="0">
            <a:solidFill>
              <a:schemeClr val="tx1"/>
            </a:solidFill>
            <a:latin typeface="Calibri" panose="020F0502020204030204" pitchFamily="34" charset="0"/>
            <a:ea typeface="+mn-ea"/>
            <a:cs typeface="Calibri" panose="020F0502020204030204" pitchFamily="34" charset="0"/>
          </a:endParaRPr>
        </a:p>
      </dsp:txBody>
      <dsp:txXfrm>
        <a:off x="42950" y="3136840"/>
        <a:ext cx="9373071" cy="793940"/>
      </dsp:txXfrm>
    </dsp:sp>
    <dsp:sp modelId="{C55C33E9-6B40-4880-942B-BE33B9721A33}">
      <dsp:nvSpPr>
        <dsp:cNvPr id="0" name=""/>
        <dsp:cNvSpPr/>
      </dsp:nvSpPr>
      <dsp:spPr>
        <a:xfrm>
          <a:off x="0" y="4109090"/>
          <a:ext cx="9458971" cy="87984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מעורבות בקבלת ההחלטות במטה החירום </a:t>
          </a:r>
          <a:r>
            <a:rPr lang="he-IL" altLang="he-IL" sz="2000" b="1" kern="1200" dirty="0" err="1">
              <a:solidFill>
                <a:schemeClr val="tx1"/>
              </a:solidFill>
              <a:latin typeface="Calibri" panose="020F0502020204030204" pitchFamily="34" charset="0"/>
              <a:ea typeface="+mn-ea"/>
              <a:cs typeface="Calibri" panose="020F0502020204030204" pitchFamily="34" charset="0"/>
            </a:rPr>
            <a:t>הרשותי</a:t>
          </a:r>
          <a:r>
            <a:rPr lang="he-IL" altLang="he-IL" sz="2000" b="1" kern="1200" dirty="0">
              <a:solidFill>
                <a:schemeClr val="tx1"/>
              </a:solidFill>
              <a:latin typeface="Calibri" panose="020F0502020204030204" pitchFamily="34" charset="0"/>
              <a:ea typeface="+mn-ea"/>
              <a:cs typeface="Calibri" panose="020F0502020204030204" pitchFamily="34" charset="0"/>
            </a:rPr>
            <a:t> </a:t>
          </a:r>
          <a:r>
            <a:rPr lang="he-IL" altLang="he-IL" sz="2000" b="0" kern="1200" dirty="0">
              <a:solidFill>
                <a:schemeClr val="tx1"/>
              </a:solidFill>
              <a:latin typeface="Calibri" panose="020F0502020204030204" pitchFamily="34" charset="0"/>
              <a:ea typeface="+mn-ea"/>
              <a:cs typeface="Calibri" panose="020F0502020204030204" pitchFamily="34" charset="0"/>
            </a:rPr>
            <a:t>בנושאים הקשורים להתגוננות אזרחית</a:t>
          </a:r>
          <a:endParaRPr lang="he-IL" sz="2000" b="0" kern="1200" dirty="0">
            <a:solidFill>
              <a:schemeClr val="tx1"/>
            </a:solidFill>
            <a:latin typeface="Calibri" panose="020F0502020204030204" pitchFamily="34" charset="0"/>
            <a:ea typeface="+mn-ea"/>
            <a:cs typeface="Calibri" panose="020F0502020204030204" pitchFamily="34" charset="0"/>
          </a:endParaRPr>
        </a:p>
      </dsp:txBody>
      <dsp:txXfrm>
        <a:off x="42950" y="4152040"/>
        <a:ext cx="9373071" cy="7939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351C0E-524E-46F4-B862-16D0923027A3}">
      <dsp:nvSpPr>
        <dsp:cNvPr id="0" name=""/>
        <dsp:cNvSpPr/>
      </dsp:nvSpPr>
      <dsp:spPr>
        <a:xfrm>
          <a:off x="0" y="27335"/>
          <a:ext cx="9359901" cy="82368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העברת מידע על המצב והמשמעויות ממנו לרשות המקומית </a:t>
          </a:r>
          <a:endParaRPr lang="he-IL" sz="2000" b="1" kern="1200" dirty="0">
            <a:solidFill>
              <a:schemeClr val="tx1"/>
            </a:solidFill>
            <a:latin typeface="Calibri" panose="020F0502020204030204" pitchFamily="34" charset="0"/>
            <a:ea typeface="+mn-ea"/>
            <a:cs typeface="Calibri" panose="020F0502020204030204" pitchFamily="34" charset="0"/>
          </a:endParaRPr>
        </a:p>
      </dsp:txBody>
      <dsp:txXfrm>
        <a:off x="40209" y="67544"/>
        <a:ext cx="9279483" cy="743262"/>
      </dsp:txXfrm>
    </dsp:sp>
    <dsp:sp modelId="{322BA3F4-D546-4E78-9EA7-498A627BD341}">
      <dsp:nvSpPr>
        <dsp:cNvPr id="0" name=""/>
        <dsp:cNvSpPr/>
      </dsp:nvSpPr>
      <dsp:spPr>
        <a:xfrm>
          <a:off x="0" y="977735"/>
          <a:ext cx="9359901" cy="82368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בדיקת צורכי הרשות המקומית לסיוע אזרחי</a:t>
          </a:r>
          <a:r>
            <a:rPr lang="he-IL" altLang="he-IL" sz="2000" b="0" kern="1200" dirty="0">
              <a:solidFill>
                <a:schemeClr val="tx1"/>
              </a:solidFill>
              <a:latin typeface="Calibri" panose="020F0502020204030204" pitchFamily="34" charset="0"/>
              <a:ea typeface="+mn-ea"/>
              <a:cs typeface="Calibri" panose="020F0502020204030204" pitchFamily="34" charset="0"/>
            </a:rPr>
            <a:t>, תוך מיצוי היכולות המקומיות בטרם העברתם לנפה</a:t>
          </a:r>
          <a:endParaRPr lang="he-IL" sz="2000" b="0" kern="1200" dirty="0">
            <a:solidFill>
              <a:schemeClr val="tx1"/>
            </a:solidFill>
            <a:latin typeface="Calibri" panose="020F0502020204030204" pitchFamily="34" charset="0"/>
            <a:ea typeface="+mn-ea"/>
            <a:cs typeface="Calibri" panose="020F0502020204030204" pitchFamily="34" charset="0"/>
          </a:endParaRPr>
        </a:p>
      </dsp:txBody>
      <dsp:txXfrm>
        <a:off x="40209" y="1017944"/>
        <a:ext cx="9279483" cy="743262"/>
      </dsp:txXfrm>
    </dsp:sp>
    <dsp:sp modelId="{16B849A4-92F9-42F0-A5AB-63DDB7F2F498}">
      <dsp:nvSpPr>
        <dsp:cNvPr id="0" name=""/>
        <dsp:cNvSpPr/>
      </dsp:nvSpPr>
      <dsp:spPr>
        <a:xfrm>
          <a:off x="0" y="1928135"/>
          <a:ext cx="9359901" cy="82368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עדכון אנשי </a:t>
          </a:r>
          <a:r>
            <a:rPr lang="he-IL" altLang="he-IL" sz="2000" b="1" kern="1200" dirty="0" err="1">
              <a:solidFill>
                <a:schemeClr val="tx1"/>
              </a:solidFill>
              <a:latin typeface="Calibri" panose="020F0502020204030204" pitchFamily="34" charset="0"/>
              <a:ea typeface="+mn-ea"/>
              <a:cs typeface="Calibri" panose="020F0502020204030204" pitchFamily="34" charset="0"/>
            </a:rPr>
            <a:t>היקל"ר</a:t>
          </a:r>
          <a:r>
            <a:rPr lang="he-IL" altLang="he-IL" sz="2000" b="1" kern="1200" dirty="0">
              <a:solidFill>
                <a:schemeClr val="tx1"/>
              </a:solidFill>
              <a:latin typeface="Calibri" panose="020F0502020204030204" pitchFamily="34" charset="0"/>
              <a:ea typeface="+mn-ea"/>
              <a:cs typeface="Calibri" panose="020F0502020204030204" pitchFamily="34" charset="0"/>
            </a:rPr>
            <a:t> בתמונת המצב ומתן הנחיות פעולה </a:t>
          </a:r>
          <a:r>
            <a:rPr lang="he-IL" altLang="he-IL" sz="2000" b="0" kern="1200" dirty="0">
              <a:solidFill>
                <a:schemeClr val="tx1"/>
              </a:solidFill>
              <a:latin typeface="Calibri" panose="020F0502020204030204" pitchFamily="34" charset="0"/>
              <a:ea typeface="+mn-ea"/>
              <a:cs typeface="Calibri" panose="020F0502020204030204" pitchFamily="34" charset="0"/>
            </a:rPr>
            <a:t>בהתאם לתמונת המצב ולתפקידם </a:t>
          </a:r>
          <a:r>
            <a:rPr lang="he-IL" altLang="he-IL" sz="2000" b="0" kern="1200" dirty="0" err="1">
              <a:solidFill>
                <a:schemeClr val="tx1"/>
              </a:solidFill>
              <a:latin typeface="Calibri" panose="020F0502020204030204" pitchFamily="34" charset="0"/>
              <a:ea typeface="+mn-ea"/>
              <a:cs typeface="Calibri" panose="020F0502020204030204" pitchFamily="34" charset="0"/>
            </a:rPr>
            <a:t>ביקל"ר</a:t>
          </a:r>
          <a:endParaRPr lang="he-IL" sz="2000" b="0" kern="1200" dirty="0">
            <a:solidFill>
              <a:schemeClr val="tx1"/>
            </a:solidFill>
            <a:latin typeface="Calibri" panose="020F0502020204030204" pitchFamily="34" charset="0"/>
            <a:ea typeface="+mn-ea"/>
            <a:cs typeface="Calibri" panose="020F0502020204030204" pitchFamily="34" charset="0"/>
          </a:endParaRPr>
        </a:p>
      </dsp:txBody>
      <dsp:txXfrm>
        <a:off x="40209" y="1968344"/>
        <a:ext cx="9279483" cy="743262"/>
      </dsp:txXfrm>
    </dsp:sp>
    <dsp:sp modelId="{FE43182E-7121-44FE-B80A-F71CA1A51DB3}">
      <dsp:nvSpPr>
        <dsp:cNvPr id="0" name=""/>
        <dsp:cNvSpPr/>
      </dsp:nvSpPr>
      <dsp:spPr>
        <a:xfrm>
          <a:off x="0" y="2878535"/>
          <a:ext cx="9359901" cy="82368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עדכון קצין האוכלוסייה הנפתי בהחלטות שהתקבלו ברשות המקומית</a:t>
          </a:r>
          <a:endParaRPr lang="he-IL" sz="2000" b="1" kern="1200" dirty="0">
            <a:solidFill>
              <a:schemeClr val="tx1"/>
            </a:solidFill>
            <a:latin typeface="Calibri" panose="020F0502020204030204" pitchFamily="34" charset="0"/>
            <a:ea typeface="+mn-ea"/>
            <a:cs typeface="Calibri" panose="020F0502020204030204" pitchFamily="34" charset="0"/>
          </a:endParaRPr>
        </a:p>
      </dsp:txBody>
      <dsp:txXfrm>
        <a:off x="40209" y="2918744"/>
        <a:ext cx="9279483" cy="743262"/>
      </dsp:txXfrm>
    </dsp:sp>
    <dsp:sp modelId="{BDED319E-9913-43FA-8CF1-41C8D967AFF2}">
      <dsp:nvSpPr>
        <dsp:cNvPr id="0" name=""/>
        <dsp:cNvSpPr/>
      </dsp:nvSpPr>
      <dsp:spPr>
        <a:xfrm>
          <a:off x="0" y="3828935"/>
          <a:ext cx="9359901" cy="82368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ea typeface="+mn-ea"/>
              <a:cs typeface="Calibri" panose="020F0502020204030204" pitchFamily="34" charset="0"/>
            </a:rPr>
            <a:t>חיבור בין כוחות צה"ל הפועלים במרחב הרשות לבעלי התפקידים הרלוונטיים ברשות</a:t>
          </a:r>
        </a:p>
      </dsp:txBody>
      <dsp:txXfrm>
        <a:off x="40209" y="3869144"/>
        <a:ext cx="9279483" cy="7432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2BA3F4-D546-4E78-9EA7-498A627BD341}">
      <dsp:nvSpPr>
        <dsp:cNvPr id="0" name=""/>
        <dsp:cNvSpPr/>
      </dsp:nvSpPr>
      <dsp:spPr>
        <a:xfrm>
          <a:off x="0" y="48424"/>
          <a:ext cx="10849641" cy="7488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ea typeface="+mn-ea"/>
              <a:cs typeface="Calibri" panose="020F0502020204030204" pitchFamily="34" charset="0"/>
            </a:rPr>
            <a:t>גיבוש תמונת מצב וביצוע הערכת מצב אוכלוסייה</a:t>
          </a:r>
        </a:p>
      </dsp:txBody>
      <dsp:txXfrm>
        <a:off x="36553" y="84977"/>
        <a:ext cx="10776535" cy="675694"/>
      </dsp:txXfrm>
    </dsp:sp>
    <dsp:sp modelId="{16B849A4-92F9-42F0-A5AB-63DDB7F2F498}">
      <dsp:nvSpPr>
        <dsp:cNvPr id="0" name=""/>
        <dsp:cNvSpPr/>
      </dsp:nvSpPr>
      <dsp:spPr>
        <a:xfrm>
          <a:off x="0" y="912424"/>
          <a:ext cx="10849641" cy="7488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ea typeface="+mn-ea"/>
              <a:cs typeface="Calibri" panose="020F0502020204030204" pitchFamily="34" charset="0"/>
            </a:rPr>
            <a:t>ייעוץ למפקדים </a:t>
          </a:r>
          <a:r>
            <a:rPr lang="he-IL" sz="2000" kern="1200" dirty="0">
              <a:solidFill>
                <a:schemeClr val="tx1"/>
              </a:solidFill>
              <a:latin typeface="Calibri" panose="020F0502020204030204" pitchFamily="34" charset="0"/>
              <a:ea typeface="+mn-ea"/>
              <a:cs typeface="Calibri" panose="020F0502020204030204" pitchFamily="34" charset="0"/>
            </a:rPr>
            <a:t>(מפקד </a:t>
          </a:r>
          <a:r>
            <a:rPr lang="he-IL" sz="2000" kern="1200" dirty="0" err="1">
              <a:solidFill>
                <a:schemeClr val="tx1"/>
              </a:solidFill>
              <a:latin typeface="Calibri" panose="020F0502020204030204" pitchFamily="34" charset="0"/>
              <a:ea typeface="+mn-ea"/>
              <a:cs typeface="Calibri" panose="020F0502020204030204" pitchFamily="34" charset="0"/>
            </a:rPr>
            <a:t>יקל"ר</a:t>
          </a:r>
          <a:r>
            <a:rPr lang="he-IL" sz="2000" kern="1200" dirty="0">
              <a:solidFill>
                <a:schemeClr val="tx1"/>
              </a:solidFill>
              <a:latin typeface="Calibri" panose="020F0502020204030204" pitchFamily="34" charset="0"/>
              <a:ea typeface="+mn-ea"/>
              <a:cs typeface="Calibri" panose="020F0502020204030204" pitchFamily="34" charset="0"/>
            </a:rPr>
            <a:t>, מפקדים בשטח הפועלים בתחומי הרשות המקומית) </a:t>
          </a:r>
          <a:r>
            <a:rPr lang="he-IL" sz="2000" b="1" kern="1200" dirty="0">
              <a:solidFill>
                <a:schemeClr val="tx1"/>
              </a:solidFill>
              <a:latin typeface="Calibri" panose="020F0502020204030204" pitchFamily="34" charset="0"/>
              <a:ea typeface="+mn-ea"/>
              <a:cs typeface="Calibri" panose="020F0502020204030204" pitchFamily="34" charset="0"/>
            </a:rPr>
            <a:t>בתחום התנהגות האוכלוסייה</a:t>
          </a:r>
        </a:p>
      </dsp:txBody>
      <dsp:txXfrm>
        <a:off x="36553" y="948977"/>
        <a:ext cx="10776535" cy="675694"/>
      </dsp:txXfrm>
    </dsp:sp>
    <dsp:sp modelId="{FE43182E-7121-44FE-B80A-F71CA1A51DB3}">
      <dsp:nvSpPr>
        <dsp:cNvPr id="0" name=""/>
        <dsp:cNvSpPr/>
      </dsp:nvSpPr>
      <dsp:spPr>
        <a:xfrm>
          <a:off x="0" y="1790357"/>
          <a:ext cx="10849641" cy="7488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ייעוץ לרשויות המקומיות בנושא צורכי האוכלוסייה והתנהגות האוכלוסייה</a:t>
          </a:r>
        </a:p>
      </dsp:txBody>
      <dsp:txXfrm>
        <a:off x="36553" y="1826910"/>
        <a:ext cx="10776535" cy="675694"/>
      </dsp:txXfrm>
    </dsp:sp>
    <dsp:sp modelId="{2C533637-2000-4DB1-8557-C052073FDB54}">
      <dsp:nvSpPr>
        <dsp:cNvPr id="0" name=""/>
        <dsp:cNvSpPr/>
      </dsp:nvSpPr>
      <dsp:spPr>
        <a:xfrm>
          <a:off x="0" y="2640424"/>
          <a:ext cx="10849641" cy="7488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השתתפות בחיתוכי מצב ושיתוף פעולה עם הגורמים הרלוונטיים ברשות המקומית: </a:t>
          </a:r>
          <a:r>
            <a:rPr lang="he-IL" altLang="he-IL" sz="2000" kern="1200" dirty="0">
              <a:solidFill>
                <a:schemeClr val="tx1"/>
              </a:solidFill>
              <a:latin typeface="Calibri" panose="020F0502020204030204" pitchFamily="34" charset="0"/>
              <a:ea typeface="+mn-ea"/>
              <a:cs typeface="Calibri" panose="020F0502020204030204" pitchFamily="34" charset="0"/>
            </a:rPr>
            <a:t>מכלול אוכלוסייה, מכלול חינוך</a:t>
          </a:r>
          <a:endParaRPr lang="he-IL" sz="2000" kern="1200" dirty="0">
            <a:solidFill>
              <a:schemeClr val="tx1"/>
            </a:solidFill>
            <a:latin typeface="Calibri" panose="020F0502020204030204" pitchFamily="34" charset="0"/>
            <a:ea typeface="+mn-ea"/>
            <a:cs typeface="Calibri" panose="020F0502020204030204" pitchFamily="34" charset="0"/>
          </a:endParaRPr>
        </a:p>
      </dsp:txBody>
      <dsp:txXfrm>
        <a:off x="36553" y="2676977"/>
        <a:ext cx="10776535" cy="675694"/>
      </dsp:txXfrm>
    </dsp:sp>
    <dsp:sp modelId="{996B030E-4391-4CF3-BB3B-466D18F9C1F0}">
      <dsp:nvSpPr>
        <dsp:cNvPr id="0" name=""/>
        <dsp:cNvSpPr/>
      </dsp:nvSpPr>
      <dsp:spPr>
        <a:xfrm>
          <a:off x="0" y="3504425"/>
          <a:ext cx="10849641" cy="7488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סיוע וחיזוק ההנהגות המקומיות </a:t>
          </a:r>
          <a:r>
            <a:rPr lang="he-IL" altLang="he-IL" sz="2000" b="0" kern="1200" dirty="0">
              <a:solidFill>
                <a:schemeClr val="tx1"/>
              </a:solidFill>
              <a:latin typeface="Calibri" panose="020F0502020204030204" pitchFamily="34" charset="0"/>
              <a:ea typeface="+mn-ea"/>
              <a:cs typeface="Calibri" panose="020F0502020204030204" pitchFamily="34" charset="0"/>
            </a:rPr>
            <a:t>כגון ועדי שכונה, מתנ"סים, פעילים ועוד</a:t>
          </a:r>
          <a:endParaRPr lang="en-US" sz="2000" kern="1200" dirty="0">
            <a:solidFill>
              <a:schemeClr val="tx1"/>
            </a:solidFill>
            <a:latin typeface="Calibri" panose="020F0502020204030204" pitchFamily="34" charset="0"/>
            <a:ea typeface="+mn-ea"/>
            <a:cs typeface="Calibri" panose="020F0502020204030204" pitchFamily="34" charset="0"/>
          </a:endParaRPr>
        </a:p>
      </dsp:txBody>
      <dsp:txXfrm>
        <a:off x="36553" y="3540978"/>
        <a:ext cx="10776535" cy="675694"/>
      </dsp:txXfrm>
    </dsp:sp>
    <dsp:sp modelId="{81DCDBDC-C1FB-44C6-B8F1-6A3D75750B3E}">
      <dsp:nvSpPr>
        <dsp:cNvPr id="0" name=""/>
        <dsp:cNvSpPr/>
      </dsp:nvSpPr>
      <dsp:spPr>
        <a:xfrm>
          <a:off x="0" y="4368425"/>
          <a:ext cx="10849641" cy="7488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סיוע ותדרוך בתחום התנהגות אוכלוסייה את היחידות הצבאיות </a:t>
          </a:r>
          <a:r>
            <a:rPr lang="he-IL" altLang="he-IL" sz="2000" kern="1200" dirty="0">
              <a:solidFill>
                <a:schemeClr val="tx1"/>
              </a:solidFill>
              <a:latin typeface="Calibri" panose="020F0502020204030204" pitchFamily="34" charset="0"/>
              <a:ea typeface="+mn-ea"/>
              <a:cs typeface="Calibri" panose="020F0502020204030204" pitchFamily="34" charset="0"/>
            </a:rPr>
            <a:t>המתגברות ומטפלות באוכלוסייה האזרחית</a:t>
          </a:r>
          <a:endParaRPr lang="en-US" altLang="he-IL" sz="2000" kern="1200" dirty="0">
            <a:solidFill>
              <a:schemeClr val="tx1"/>
            </a:solidFill>
            <a:latin typeface="Calibri" panose="020F0502020204030204" pitchFamily="34" charset="0"/>
            <a:ea typeface="+mn-ea"/>
            <a:cs typeface="Calibri" panose="020F0502020204030204" pitchFamily="34" charset="0"/>
          </a:endParaRPr>
        </a:p>
      </dsp:txBody>
      <dsp:txXfrm>
        <a:off x="36553" y="4404978"/>
        <a:ext cx="10776535" cy="67569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2BA3F4-D546-4E78-9EA7-498A627BD341}">
      <dsp:nvSpPr>
        <dsp:cNvPr id="0" name=""/>
        <dsp:cNvSpPr/>
      </dsp:nvSpPr>
      <dsp:spPr>
        <a:xfrm>
          <a:off x="0" y="1082"/>
          <a:ext cx="11328400" cy="7956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ea typeface="+mn-ea"/>
              <a:cs typeface="Calibri" panose="020F0502020204030204" pitchFamily="34" charset="0"/>
            </a:rPr>
            <a:t>גיבוש תמונת מצב וביצוע הערכת מצב לזיהוי וניתוח צרכי ופערי מידע לציבור </a:t>
          </a:r>
          <a:r>
            <a:rPr lang="he-IL" sz="2000" b="0" kern="1200" dirty="0">
              <a:solidFill>
                <a:schemeClr val="tx1"/>
              </a:solidFill>
              <a:latin typeface="Calibri" panose="020F0502020204030204" pitchFamily="34" charset="0"/>
              <a:ea typeface="+mn-ea"/>
              <a:cs typeface="Calibri" panose="020F0502020204030204" pitchFamily="34" charset="0"/>
            </a:rPr>
            <a:t>(סנסור מרכזי)</a:t>
          </a:r>
          <a:r>
            <a:rPr lang="he-IL" sz="2000" b="1" kern="1200" dirty="0">
              <a:solidFill>
                <a:schemeClr val="tx1"/>
              </a:solidFill>
              <a:latin typeface="Calibri" panose="020F0502020204030204" pitchFamily="34" charset="0"/>
              <a:ea typeface="+mn-ea"/>
              <a:cs typeface="Calibri" panose="020F0502020204030204" pitchFamily="34" charset="0"/>
            </a:rPr>
            <a:t> </a:t>
          </a:r>
        </a:p>
      </dsp:txBody>
      <dsp:txXfrm>
        <a:off x="38838" y="39920"/>
        <a:ext cx="11250724" cy="717924"/>
      </dsp:txXfrm>
    </dsp:sp>
    <dsp:sp modelId="{16B849A4-92F9-42F0-A5AB-63DDB7F2F498}">
      <dsp:nvSpPr>
        <dsp:cNvPr id="0" name=""/>
        <dsp:cNvSpPr/>
      </dsp:nvSpPr>
      <dsp:spPr>
        <a:xfrm>
          <a:off x="0" y="894602"/>
          <a:ext cx="11328400" cy="79748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ea typeface="+mn-ea"/>
              <a:cs typeface="Calibri" panose="020F0502020204030204" pitchFamily="34" charset="0"/>
            </a:rPr>
            <a:t>מומחה תוכן בתחום התגוננות אזרחית ויועץ מקצועי בתחום ההסברה והמידע לציבור בחירום</a:t>
          </a:r>
        </a:p>
      </dsp:txBody>
      <dsp:txXfrm>
        <a:off x="38930" y="933532"/>
        <a:ext cx="11250540" cy="719625"/>
      </dsp:txXfrm>
    </dsp:sp>
    <dsp:sp modelId="{FE43182E-7121-44FE-B80A-F71CA1A51DB3}">
      <dsp:nvSpPr>
        <dsp:cNvPr id="0" name=""/>
        <dsp:cNvSpPr/>
      </dsp:nvSpPr>
      <dsp:spPr>
        <a:xfrm>
          <a:off x="0" y="1801850"/>
          <a:ext cx="11328400" cy="7956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בניית </a:t>
          </a:r>
          <a:r>
            <a:rPr lang="he-IL" altLang="he-IL" sz="2000" b="1" kern="1200" dirty="0" err="1">
              <a:solidFill>
                <a:schemeClr val="tx1"/>
              </a:solidFill>
              <a:latin typeface="Calibri" panose="020F0502020204030204" pitchFamily="34" charset="0"/>
              <a:ea typeface="+mn-ea"/>
              <a:cs typeface="Calibri" panose="020F0502020204030204" pitchFamily="34" charset="0"/>
            </a:rPr>
            <a:t>תוכניות</a:t>
          </a:r>
          <a:r>
            <a:rPr lang="he-IL" altLang="he-IL" sz="2000" b="1" kern="1200" dirty="0">
              <a:solidFill>
                <a:schemeClr val="tx1"/>
              </a:solidFill>
              <a:latin typeface="Calibri" panose="020F0502020204030204" pitchFamily="34" charset="0"/>
              <a:ea typeface="+mn-ea"/>
              <a:cs typeface="Calibri" panose="020F0502020204030204" pitchFamily="34" charset="0"/>
            </a:rPr>
            <a:t> הסברה לפעולה עם מכלול מידע לציבור </a:t>
          </a:r>
          <a:r>
            <a:rPr lang="he-IL" altLang="he-IL" sz="2000" b="0" kern="1200" dirty="0">
              <a:solidFill>
                <a:schemeClr val="tx1"/>
              </a:solidFill>
              <a:latin typeface="Calibri" panose="020F0502020204030204" pitchFamily="34" charset="0"/>
              <a:ea typeface="+mn-ea"/>
              <a:cs typeface="Calibri" panose="020F0502020204030204" pitchFamily="34" charset="0"/>
            </a:rPr>
            <a:t>עבור הסברה דיפרנציאלית ומותאמת לתושבי הרשות</a:t>
          </a:r>
        </a:p>
      </dsp:txBody>
      <dsp:txXfrm>
        <a:off x="38838" y="1840688"/>
        <a:ext cx="11250724" cy="717924"/>
      </dsp:txXfrm>
    </dsp:sp>
    <dsp:sp modelId="{2C533637-2000-4DB1-8557-C052073FDB54}">
      <dsp:nvSpPr>
        <dsp:cNvPr id="0" name=""/>
        <dsp:cNvSpPr/>
      </dsp:nvSpPr>
      <dsp:spPr>
        <a:xfrm>
          <a:off x="0" y="2683528"/>
          <a:ext cx="11328400" cy="7956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וידוא הפצת ההנחיות והמידע על השירותים </a:t>
          </a:r>
          <a:r>
            <a:rPr lang="he-IL" sz="2000" b="1" kern="1200" dirty="0">
              <a:latin typeface="Calibri" panose="020F0502020204030204" pitchFamily="34" charset="0"/>
              <a:cs typeface="Calibri" panose="020F0502020204030204" pitchFamily="34" charset="0"/>
            </a:rPr>
            <a:t>הפועלים כנגזרת ממדיניות ההתגוננות </a:t>
          </a:r>
          <a:r>
            <a:rPr lang="he-IL" sz="2000" kern="1200" dirty="0">
              <a:latin typeface="Calibri" panose="020F0502020204030204" pitchFamily="34" charset="0"/>
              <a:cs typeface="Calibri" panose="020F0502020204030204" pitchFamily="34" charset="0"/>
            </a:rPr>
            <a:t>ווידוא הבנת ההנחיות בקרב הציבור.</a:t>
          </a:r>
          <a:endParaRPr lang="he-IL" sz="2000" kern="1200" dirty="0">
            <a:solidFill>
              <a:schemeClr val="tx1"/>
            </a:solidFill>
            <a:latin typeface="Calibri" panose="020F0502020204030204" pitchFamily="34" charset="0"/>
            <a:ea typeface="+mn-ea"/>
            <a:cs typeface="Calibri" panose="020F0502020204030204" pitchFamily="34" charset="0"/>
          </a:endParaRPr>
        </a:p>
      </dsp:txBody>
      <dsp:txXfrm>
        <a:off x="38838" y="2722366"/>
        <a:ext cx="11250724" cy="717924"/>
      </dsp:txXfrm>
    </dsp:sp>
    <dsp:sp modelId="{996B030E-4391-4CF3-BB3B-466D18F9C1F0}">
      <dsp:nvSpPr>
        <dsp:cNvPr id="0" name=""/>
        <dsp:cNvSpPr/>
      </dsp:nvSpPr>
      <dsp:spPr>
        <a:xfrm>
          <a:off x="0" y="3577048"/>
          <a:ext cx="11328400" cy="7956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cs typeface="Calibri" panose="020F0502020204030204" pitchFamily="34" charset="0"/>
            </a:rPr>
            <a:t>וידוא הפצת הנחיות הפיקוד באירוע מסכן חיים </a:t>
          </a:r>
          <a:r>
            <a:rPr lang="he-IL" sz="2000" kern="1200" dirty="0">
              <a:solidFill>
                <a:schemeClr val="tx1"/>
              </a:solidFill>
              <a:latin typeface="Calibri" panose="020F0502020204030204" pitchFamily="34" charset="0"/>
              <a:cs typeface="Calibri" panose="020F0502020204030204" pitchFamily="34" charset="0"/>
            </a:rPr>
            <a:t>בפלטפורמות </a:t>
          </a:r>
          <a:r>
            <a:rPr lang="he-IL" sz="2000" kern="1200" dirty="0" err="1">
              <a:solidFill>
                <a:schemeClr val="tx1"/>
              </a:solidFill>
              <a:latin typeface="Calibri" panose="020F0502020204030204" pitchFamily="34" charset="0"/>
              <a:cs typeface="Calibri" panose="020F0502020204030204" pitchFamily="34" charset="0"/>
            </a:rPr>
            <a:t>הרשותיות</a:t>
          </a:r>
          <a:r>
            <a:rPr lang="he-IL" sz="2000" kern="1200" dirty="0">
              <a:solidFill>
                <a:schemeClr val="tx1"/>
              </a:solidFill>
              <a:latin typeface="Calibri" panose="020F0502020204030204" pitchFamily="34" charset="0"/>
              <a:cs typeface="Calibri" panose="020F0502020204030204" pitchFamily="34" charset="0"/>
            </a:rPr>
            <a:t>, </a:t>
          </a:r>
          <a:r>
            <a:rPr lang="he-IL" sz="2000" b="1" kern="1200" dirty="0">
              <a:solidFill>
                <a:schemeClr val="tx1"/>
              </a:solidFill>
              <a:latin typeface="Calibri" panose="020F0502020204030204" pitchFamily="34" charset="0"/>
              <a:cs typeface="Calibri" panose="020F0502020204030204" pitchFamily="34" charset="0"/>
            </a:rPr>
            <a:t>ליווי בהסברה תומכת </a:t>
          </a:r>
          <a:r>
            <a:rPr lang="he-IL" sz="2000" kern="1200" dirty="0">
              <a:solidFill>
                <a:schemeClr val="tx1"/>
              </a:solidFill>
              <a:latin typeface="Calibri" panose="020F0502020204030204" pitchFamily="34" charset="0"/>
              <a:cs typeface="Calibri" panose="020F0502020204030204" pitchFamily="34" charset="0"/>
            </a:rPr>
            <a:t>ומענה לאורך כל האירוע.</a:t>
          </a:r>
          <a:endParaRPr lang="en-US" sz="2000" kern="1200" dirty="0">
            <a:solidFill>
              <a:schemeClr val="tx1"/>
            </a:solidFill>
            <a:latin typeface="Calibri" panose="020F0502020204030204" pitchFamily="34" charset="0"/>
            <a:ea typeface="+mn-ea"/>
            <a:cs typeface="Calibri" panose="020F0502020204030204" pitchFamily="34" charset="0"/>
          </a:endParaRPr>
        </a:p>
      </dsp:txBody>
      <dsp:txXfrm>
        <a:off x="38838" y="3615886"/>
        <a:ext cx="11250724" cy="717924"/>
      </dsp:txXfrm>
    </dsp:sp>
    <dsp:sp modelId="{81DCDBDC-C1FB-44C6-B8F1-6A3D75750B3E}">
      <dsp:nvSpPr>
        <dsp:cNvPr id="0" name=""/>
        <dsp:cNvSpPr/>
      </dsp:nvSpPr>
      <dsp:spPr>
        <a:xfrm>
          <a:off x="0" y="4470568"/>
          <a:ext cx="11328400" cy="79560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cs typeface="Calibri" panose="020F0502020204030204" pitchFamily="34" charset="0"/>
            </a:rPr>
            <a:t>אחריות לאחידות המסר (קצה מבצעי) </a:t>
          </a:r>
          <a:r>
            <a:rPr lang="he-IL" sz="2000" b="0" kern="1200" dirty="0">
              <a:solidFill>
                <a:schemeClr val="tx1"/>
              </a:solidFill>
              <a:latin typeface="Calibri" panose="020F0502020204030204" pitchFamily="34" charset="0"/>
              <a:cs typeface="Calibri" panose="020F0502020204030204" pitchFamily="34" charset="0"/>
            </a:rPr>
            <a:t>באמצעות מעקב ובקרה אחר הפצת תכני ההסברה בפלטפורמות </a:t>
          </a:r>
          <a:r>
            <a:rPr lang="he-IL" sz="2000" b="0" kern="1200" dirty="0" err="1">
              <a:solidFill>
                <a:schemeClr val="tx1"/>
              </a:solidFill>
              <a:latin typeface="Calibri" panose="020F0502020204030204" pitchFamily="34" charset="0"/>
              <a:cs typeface="Calibri" panose="020F0502020204030204" pitchFamily="34" charset="0"/>
            </a:rPr>
            <a:t>הרשותיות</a:t>
          </a:r>
          <a:r>
            <a:rPr lang="he-IL" sz="2000" b="0" kern="1200" dirty="0">
              <a:latin typeface="Calibri" panose="020F0502020204030204" pitchFamily="34" charset="0"/>
              <a:cs typeface="Calibri" panose="020F0502020204030204" pitchFamily="34" charset="0"/>
            </a:rPr>
            <a:t>,                      וידוא מענה מקצועי לפניות הציבור ומימוש מרכיבי </a:t>
          </a:r>
          <a:r>
            <a:rPr lang="he-IL" sz="2000" b="0" kern="1200" dirty="0" err="1">
              <a:latin typeface="Calibri" panose="020F0502020204030204" pitchFamily="34" charset="0"/>
              <a:cs typeface="Calibri" panose="020F0502020204030204" pitchFamily="34" charset="0"/>
            </a:rPr>
            <a:t>השת"פ</a:t>
          </a:r>
          <a:r>
            <a:rPr lang="he-IL" sz="2000" b="0" kern="1200" dirty="0">
              <a:latin typeface="Calibri" panose="020F0502020204030204" pitchFamily="34" charset="0"/>
              <a:cs typeface="Calibri" panose="020F0502020204030204" pitchFamily="34" charset="0"/>
            </a:rPr>
            <a:t> עם פיקוד העורף</a:t>
          </a:r>
          <a:endParaRPr lang="en-US" altLang="he-IL" sz="2000" b="0" kern="1200" dirty="0">
            <a:solidFill>
              <a:schemeClr val="tx1"/>
            </a:solidFill>
            <a:latin typeface="Calibri" panose="020F0502020204030204" pitchFamily="34" charset="0"/>
            <a:ea typeface="+mn-ea"/>
            <a:cs typeface="Calibri" panose="020F0502020204030204" pitchFamily="34" charset="0"/>
          </a:endParaRPr>
        </a:p>
      </dsp:txBody>
      <dsp:txXfrm>
        <a:off x="38838" y="4509406"/>
        <a:ext cx="11250724" cy="71792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CAD099-B704-4080-B090-46DB221EEFC1}">
      <dsp:nvSpPr>
        <dsp:cNvPr id="0" name=""/>
        <dsp:cNvSpPr/>
      </dsp:nvSpPr>
      <dsp:spPr>
        <a:xfrm>
          <a:off x="0" y="18340"/>
          <a:ext cx="9982200" cy="79150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ea typeface="+mn-ea"/>
              <a:cs typeface="Calibri" panose="020F0502020204030204" pitchFamily="34" charset="0"/>
            </a:rPr>
            <a:t>איוש תא </a:t>
          </a:r>
          <a:r>
            <a:rPr lang="he-IL" sz="2000" b="1" kern="1200" dirty="0" err="1">
              <a:solidFill>
                <a:schemeClr val="tx1"/>
              </a:solidFill>
              <a:latin typeface="Calibri" panose="020F0502020204030204" pitchFamily="34" charset="0"/>
              <a:ea typeface="+mn-ea"/>
              <a:cs typeface="Calibri" panose="020F0502020204030204" pitchFamily="34" charset="0"/>
            </a:rPr>
            <a:t>היקל"ר</a:t>
          </a:r>
          <a:r>
            <a:rPr lang="he-IL" sz="2000" b="1" kern="1200" dirty="0">
              <a:solidFill>
                <a:schemeClr val="tx1"/>
              </a:solidFill>
              <a:latin typeface="Calibri" panose="020F0502020204030204" pitchFamily="34" charset="0"/>
              <a:ea typeface="+mn-ea"/>
              <a:cs typeface="Calibri" panose="020F0502020204030204" pitchFamily="34" charset="0"/>
            </a:rPr>
            <a:t> ואחריות לזרימת המידע ממנו ואליו </a:t>
          </a:r>
          <a:r>
            <a:rPr lang="he-IL" sz="2000" b="0" kern="1200" dirty="0">
              <a:solidFill>
                <a:schemeClr val="tx1"/>
              </a:solidFill>
              <a:latin typeface="Calibri" panose="020F0502020204030204" pitchFamily="34" charset="0"/>
              <a:ea typeface="+mn-ea"/>
              <a:cs typeface="Calibri" panose="020F0502020204030204" pitchFamily="34" charset="0"/>
            </a:rPr>
            <a:t>– עדכון בעלי התפקידים </a:t>
          </a:r>
          <a:r>
            <a:rPr lang="he-IL" sz="2000" b="0" kern="1200" dirty="0" err="1">
              <a:solidFill>
                <a:schemeClr val="tx1"/>
              </a:solidFill>
              <a:latin typeface="Calibri" panose="020F0502020204030204" pitchFamily="34" charset="0"/>
              <a:ea typeface="+mn-ea"/>
              <a:cs typeface="Calibri" panose="020F0502020204030204" pitchFamily="34" charset="0"/>
            </a:rPr>
            <a:t>ביקל"ר</a:t>
          </a:r>
          <a:r>
            <a:rPr lang="he-IL" sz="2000" b="0" kern="1200" dirty="0">
              <a:solidFill>
                <a:schemeClr val="tx1"/>
              </a:solidFill>
              <a:latin typeface="Calibri" panose="020F0502020204030204" pitchFamily="34" charset="0"/>
              <a:ea typeface="+mn-ea"/>
              <a:cs typeface="Calibri" panose="020F0502020204030204" pitchFamily="34" charset="0"/>
            </a:rPr>
            <a:t> על כל מידע רלוונטי המתקבל מהנפה, מהרשות המקומיות ומבעלי תפקיד נוספים</a:t>
          </a:r>
          <a:endParaRPr lang="he-IL" sz="2000" b="1" kern="1200" dirty="0">
            <a:solidFill>
              <a:schemeClr val="tx1"/>
            </a:solidFill>
            <a:latin typeface="Calibri" panose="020F0502020204030204" pitchFamily="34" charset="0"/>
            <a:ea typeface="+mn-ea"/>
            <a:cs typeface="Calibri" panose="020F0502020204030204" pitchFamily="34" charset="0"/>
          </a:endParaRPr>
        </a:p>
      </dsp:txBody>
      <dsp:txXfrm>
        <a:off x="38638" y="56978"/>
        <a:ext cx="9904924" cy="714228"/>
      </dsp:txXfrm>
    </dsp:sp>
    <dsp:sp modelId="{A7351C0E-524E-46F4-B862-16D0923027A3}">
      <dsp:nvSpPr>
        <dsp:cNvPr id="0" name=""/>
        <dsp:cNvSpPr/>
      </dsp:nvSpPr>
      <dsp:spPr>
        <a:xfrm>
          <a:off x="0" y="918416"/>
          <a:ext cx="9982200" cy="79150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בקרה ומעקב אחר עבודת </a:t>
          </a:r>
          <a:r>
            <a:rPr lang="he-IL" altLang="he-IL" sz="2000" b="1" kern="1200" dirty="0" err="1">
              <a:solidFill>
                <a:schemeClr val="tx1"/>
              </a:solidFill>
              <a:latin typeface="Calibri" panose="020F0502020204030204" pitchFamily="34" charset="0"/>
              <a:ea typeface="+mn-ea"/>
              <a:cs typeface="Calibri" panose="020F0502020204030204" pitchFamily="34" charset="0"/>
            </a:rPr>
            <a:t>היקל"ר</a:t>
          </a:r>
          <a:r>
            <a:rPr lang="he-IL" altLang="he-IL" sz="2000" b="1" kern="1200" dirty="0">
              <a:solidFill>
                <a:schemeClr val="tx1"/>
              </a:solidFill>
              <a:latin typeface="Calibri" panose="020F0502020204030204" pitchFamily="34" charset="0"/>
              <a:ea typeface="+mn-ea"/>
              <a:cs typeface="Calibri" panose="020F0502020204030204" pitchFamily="34" charset="0"/>
            </a:rPr>
            <a:t> </a:t>
          </a:r>
          <a:r>
            <a:rPr lang="he-IL" altLang="he-IL" sz="2000" b="0" kern="1200" dirty="0">
              <a:solidFill>
                <a:schemeClr val="tx1"/>
              </a:solidFill>
              <a:latin typeface="Calibri" panose="020F0502020204030204" pitchFamily="34" charset="0"/>
              <a:ea typeface="+mn-ea"/>
              <a:cs typeface="Calibri" panose="020F0502020204030204" pitchFamily="34" charset="0"/>
            </a:rPr>
            <a:t>באמצעות ריכוז דיווחי בעלי התפקידים </a:t>
          </a:r>
          <a:r>
            <a:rPr lang="he-IL" altLang="he-IL" sz="2000" b="0" kern="1200" dirty="0" err="1">
              <a:solidFill>
                <a:schemeClr val="tx1"/>
              </a:solidFill>
              <a:latin typeface="Calibri" panose="020F0502020204030204" pitchFamily="34" charset="0"/>
              <a:ea typeface="+mn-ea"/>
              <a:cs typeface="Calibri" panose="020F0502020204030204" pitchFamily="34" charset="0"/>
            </a:rPr>
            <a:t>ביקל"ר</a:t>
          </a:r>
          <a:r>
            <a:rPr lang="he-IL" altLang="he-IL" sz="2000" b="0" kern="1200" dirty="0">
              <a:solidFill>
                <a:schemeClr val="tx1"/>
              </a:solidFill>
              <a:latin typeface="Calibri" panose="020F0502020204030204" pitchFamily="34" charset="0"/>
              <a:ea typeface="+mn-ea"/>
              <a:cs typeface="Calibri" panose="020F0502020204030204" pitchFamily="34" charset="0"/>
            </a:rPr>
            <a:t> על משימותיהם </a:t>
          </a:r>
          <a:r>
            <a:rPr lang="he-IL" altLang="he-IL" sz="2000" b="1" kern="1200" dirty="0">
              <a:solidFill>
                <a:schemeClr val="tx1"/>
              </a:solidFill>
              <a:latin typeface="Calibri" panose="020F0502020204030204" pitchFamily="34" charset="0"/>
              <a:ea typeface="+mn-ea"/>
              <a:cs typeface="Calibri" panose="020F0502020204030204" pitchFamily="34" charset="0"/>
            </a:rPr>
            <a:t> </a:t>
          </a:r>
          <a:endParaRPr lang="he-IL" sz="2000" b="1" kern="1200" dirty="0">
            <a:solidFill>
              <a:schemeClr val="tx1"/>
            </a:solidFill>
            <a:latin typeface="Calibri" panose="020F0502020204030204" pitchFamily="34" charset="0"/>
            <a:ea typeface="+mn-ea"/>
            <a:cs typeface="Calibri" panose="020F0502020204030204" pitchFamily="34" charset="0"/>
          </a:endParaRPr>
        </a:p>
      </dsp:txBody>
      <dsp:txXfrm>
        <a:off x="38638" y="957054"/>
        <a:ext cx="9904924" cy="714228"/>
      </dsp:txXfrm>
    </dsp:sp>
    <dsp:sp modelId="{322BA3F4-D546-4E78-9EA7-498A627BD341}">
      <dsp:nvSpPr>
        <dsp:cNvPr id="0" name=""/>
        <dsp:cNvSpPr/>
      </dsp:nvSpPr>
      <dsp:spPr>
        <a:xfrm>
          <a:off x="0" y="1837510"/>
          <a:ext cx="9982200" cy="79150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ניהול שעון לחימה </a:t>
          </a:r>
          <a:r>
            <a:rPr lang="he-IL" altLang="he-IL" sz="2000" b="1" kern="1200" dirty="0" err="1">
              <a:solidFill>
                <a:schemeClr val="tx1"/>
              </a:solidFill>
              <a:latin typeface="Calibri" panose="020F0502020204030204" pitchFamily="34" charset="0"/>
              <a:ea typeface="+mn-ea"/>
              <a:cs typeface="Calibri" panose="020F0502020204030204" pitchFamily="34" charset="0"/>
            </a:rPr>
            <a:t>ליקל"ר</a:t>
          </a:r>
          <a:r>
            <a:rPr lang="he-IL" altLang="he-IL" sz="2000" b="1" kern="1200" dirty="0">
              <a:solidFill>
                <a:schemeClr val="tx1"/>
              </a:solidFill>
              <a:latin typeface="Calibri" panose="020F0502020204030204" pitchFamily="34" charset="0"/>
              <a:ea typeface="+mn-ea"/>
              <a:cs typeface="Calibri" panose="020F0502020204030204" pitchFamily="34" charset="0"/>
            </a:rPr>
            <a:t> - כולל מופעים נפתיים, עוגנים וכו' </a:t>
          </a:r>
          <a:endParaRPr lang="he-IL" sz="2000" b="1" kern="1200" dirty="0">
            <a:solidFill>
              <a:schemeClr val="tx1"/>
            </a:solidFill>
            <a:latin typeface="Calibri" panose="020F0502020204030204" pitchFamily="34" charset="0"/>
            <a:ea typeface="+mn-ea"/>
            <a:cs typeface="Calibri" panose="020F0502020204030204" pitchFamily="34" charset="0"/>
          </a:endParaRPr>
        </a:p>
      </dsp:txBody>
      <dsp:txXfrm>
        <a:off x="38638" y="1876148"/>
        <a:ext cx="9904924" cy="714228"/>
      </dsp:txXfrm>
    </dsp:sp>
    <dsp:sp modelId="{2C533637-2000-4DB1-8557-C052073FDB54}">
      <dsp:nvSpPr>
        <dsp:cNvPr id="0" name=""/>
        <dsp:cNvSpPr/>
      </dsp:nvSpPr>
      <dsp:spPr>
        <a:xfrm>
          <a:off x="0" y="2747095"/>
          <a:ext cx="9982200" cy="79150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דיווח תמונת מצב על בסיס מערכת שו"ב רשויות</a:t>
          </a:r>
          <a:endParaRPr lang="he-IL" sz="2000" b="1" kern="1200" dirty="0">
            <a:solidFill>
              <a:schemeClr val="tx1"/>
            </a:solidFill>
            <a:latin typeface="Calibri" panose="020F0502020204030204" pitchFamily="34" charset="0"/>
            <a:ea typeface="+mn-ea"/>
            <a:cs typeface="Calibri" panose="020F0502020204030204" pitchFamily="34" charset="0"/>
          </a:endParaRPr>
        </a:p>
      </dsp:txBody>
      <dsp:txXfrm>
        <a:off x="38638" y="2785733"/>
        <a:ext cx="9904924" cy="714228"/>
      </dsp:txXfrm>
    </dsp:sp>
    <dsp:sp modelId="{996B030E-4391-4CF3-BB3B-466D18F9C1F0}">
      <dsp:nvSpPr>
        <dsp:cNvPr id="0" name=""/>
        <dsp:cNvSpPr/>
      </dsp:nvSpPr>
      <dsp:spPr>
        <a:xfrm>
          <a:off x="0" y="3656680"/>
          <a:ext cx="9982200" cy="79150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ea typeface="+mn-ea"/>
              <a:cs typeface="Calibri" panose="020F0502020204030204" pitchFamily="34" charset="0"/>
            </a:rPr>
            <a:t>תכלול אירועים והשלכותיהם על הרשות </a:t>
          </a:r>
          <a:endParaRPr lang="en-US" sz="2000" b="1" kern="1200" dirty="0">
            <a:solidFill>
              <a:schemeClr val="tx1"/>
            </a:solidFill>
            <a:latin typeface="Calibri" panose="020F0502020204030204" pitchFamily="34" charset="0"/>
            <a:ea typeface="+mn-ea"/>
            <a:cs typeface="Calibri" panose="020F0502020204030204" pitchFamily="34" charset="0"/>
          </a:endParaRPr>
        </a:p>
      </dsp:txBody>
      <dsp:txXfrm>
        <a:off x="38638" y="3695318"/>
        <a:ext cx="9904924" cy="714228"/>
      </dsp:txXfrm>
    </dsp:sp>
    <dsp:sp modelId="{C9CD4D70-0AA4-4B94-8EB4-EC665FC84E38}">
      <dsp:nvSpPr>
        <dsp:cNvPr id="0" name=""/>
        <dsp:cNvSpPr/>
      </dsp:nvSpPr>
      <dsp:spPr>
        <a:xfrm>
          <a:off x="0" y="4566265"/>
          <a:ext cx="9982200" cy="791504"/>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ea typeface="+mn-ea"/>
              <a:cs typeface="Calibri" panose="020F0502020204030204" pitchFamily="34" charset="0"/>
            </a:rPr>
            <a:t>ריכוז צורכי הסיוע של הרשות המקומית </a:t>
          </a:r>
          <a:r>
            <a:rPr lang="he-IL" sz="2000" b="0" kern="1200" dirty="0">
              <a:solidFill>
                <a:schemeClr val="tx1"/>
              </a:solidFill>
              <a:latin typeface="Calibri" panose="020F0502020204030204" pitchFamily="34" charset="0"/>
              <a:ea typeface="+mn-ea"/>
              <a:cs typeface="Calibri" panose="020F0502020204030204" pitchFamily="34" charset="0"/>
            </a:rPr>
            <a:t>מול פיקוד העורף ותיאום משימות הסיוע האזרחי</a:t>
          </a:r>
          <a:endParaRPr lang="en-US" sz="2000" b="0" kern="1200" dirty="0">
            <a:solidFill>
              <a:schemeClr val="tx1"/>
            </a:solidFill>
            <a:latin typeface="Calibri" panose="020F0502020204030204" pitchFamily="34" charset="0"/>
            <a:ea typeface="+mn-ea"/>
            <a:cs typeface="Calibri" panose="020F0502020204030204" pitchFamily="34" charset="0"/>
          </a:endParaRPr>
        </a:p>
      </dsp:txBody>
      <dsp:txXfrm>
        <a:off x="38638" y="4604903"/>
        <a:ext cx="9904924" cy="71422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351C0E-524E-46F4-B862-16D0923027A3}">
      <dsp:nvSpPr>
        <dsp:cNvPr id="0" name=""/>
        <dsp:cNvSpPr/>
      </dsp:nvSpPr>
      <dsp:spPr>
        <a:xfrm>
          <a:off x="0" y="6145"/>
          <a:ext cx="9982200" cy="91728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איסוף מידע ממערכות הרשות המקומית, </a:t>
          </a:r>
          <a:r>
            <a:rPr lang="he-IL" altLang="he-IL" sz="2000" b="0" kern="1200" dirty="0">
              <a:solidFill>
                <a:schemeClr val="tx1"/>
              </a:solidFill>
              <a:latin typeface="Calibri" panose="020F0502020204030204" pitchFamily="34" charset="0"/>
              <a:ea typeface="+mn-ea"/>
              <a:cs typeface="Calibri" panose="020F0502020204030204" pitchFamily="34" charset="0"/>
            </a:rPr>
            <a:t>בדגש על ידיעות בתחום נפילות, הרס, פגיעה בתשתיות ובמתקנים חיוניים, אירועים מרכזיים וכל ידיעה אחרת </a:t>
          </a:r>
          <a:r>
            <a:rPr lang="he-IL" altLang="he-IL" sz="2000" b="1" kern="1200" dirty="0">
              <a:solidFill>
                <a:schemeClr val="tx1"/>
              </a:solidFill>
              <a:latin typeface="Calibri" panose="020F0502020204030204" pitchFamily="34" charset="0"/>
              <a:ea typeface="+mn-ea"/>
              <a:cs typeface="Calibri" panose="020F0502020204030204" pitchFamily="34" charset="0"/>
            </a:rPr>
            <a:t>העשויה להשפיע על תמונת האירועים במרחב </a:t>
          </a:r>
          <a:endParaRPr lang="he-IL" sz="2000" b="1" kern="1200" dirty="0">
            <a:solidFill>
              <a:schemeClr val="tx1"/>
            </a:solidFill>
            <a:latin typeface="Calibri" panose="020F0502020204030204" pitchFamily="34" charset="0"/>
            <a:ea typeface="+mn-ea"/>
            <a:cs typeface="Calibri" panose="020F0502020204030204" pitchFamily="34" charset="0"/>
          </a:endParaRPr>
        </a:p>
      </dsp:txBody>
      <dsp:txXfrm>
        <a:off x="44778" y="50923"/>
        <a:ext cx="9892644" cy="827724"/>
      </dsp:txXfrm>
    </dsp:sp>
    <dsp:sp modelId="{8DFE1AFD-F2FB-4A98-A1F8-D3A659B98BC9}">
      <dsp:nvSpPr>
        <dsp:cNvPr id="0" name=""/>
        <dsp:cNvSpPr/>
      </dsp:nvSpPr>
      <dsp:spPr>
        <a:xfrm>
          <a:off x="0" y="1075909"/>
          <a:ext cx="9982200" cy="91728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ea typeface="+mn-ea"/>
              <a:cs typeface="Calibri" panose="020F0502020204030204" pitchFamily="34" charset="0"/>
            </a:rPr>
            <a:t>סיוע לנפה בגיבוש ושיקוף תמונת אירועים מרכזיים במרחב הרשות המקומית</a:t>
          </a:r>
        </a:p>
      </dsp:txBody>
      <dsp:txXfrm>
        <a:off x="44778" y="1120687"/>
        <a:ext cx="9892644" cy="827724"/>
      </dsp:txXfrm>
    </dsp:sp>
    <dsp:sp modelId="{F38B71C9-F1C6-48D6-8750-27BA46D80395}">
      <dsp:nvSpPr>
        <dsp:cNvPr id="0" name=""/>
        <dsp:cNvSpPr/>
      </dsp:nvSpPr>
      <dsp:spPr>
        <a:xfrm>
          <a:off x="0" y="2134310"/>
          <a:ext cx="9982200" cy="91728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b="1" kern="1200" dirty="0">
              <a:solidFill>
                <a:schemeClr val="tx1"/>
              </a:solidFill>
              <a:latin typeface="Calibri" panose="020F0502020204030204" pitchFamily="34" charset="0"/>
              <a:ea typeface="+mn-ea"/>
              <a:cs typeface="Calibri" panose="020F0502020204030204" pitchFamily="34" charset="0"/>
            </a:rPr>
            <a:t>סיוע לחמ"ל האיסוף ברשות </a:t>
          </a:r>
          <a:r>
            <a:rPr lang="he-IL" sz="2000" b="0" kern="1200" dirty="0">
              <a:solidFill>
                <a:schemeClr val="tx1"/>
              </a:solidFill>
              <a:latin typeface="Calibri" panose="020F0502020204030204" pitchFamily="34" charset="0"/>
              <a:ea typeface="+mn-ea"/>
              <a:cs typeface="Calibri" panose="020F0502020204030204" pitchFamily="34" charset="0"/>
            </a:rPr>
            <a:t>בהפעלת והכוונת האמצעים החזותיים</a:t>
          </a:r>
        </a:p>
      </dsp:txBody>
      <dsp:txXfrm>
        <a:off x="44778" y="2179088"/>
        <a:ext cx="9892644" cy="827724"/>
      </dsp:txXfrm>
    </dsp:sp>
    <dsp:sp modelId="{322BA3F4-D546-4E78-9EA7-498A627BD341}">
      <dsp:nvSpPr>
        <dsp:cNvPr id="0" name=""/>
        <dsp:cNvSpPr/>
      </dsp:nvSpPr>
      <dsp:spPr>
        <a:xfrm>
          <a:off x="0" y="3192710"/>
          <a:ext cx="9982200" cy="91728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altLang="he-IL" sz="2000" b="1" kern="1200" dirty="0">
              <a:solidFill>
                <a:schemeClr val="tx1"/>
              </a:solidFill>
              <a:latin typeface="Calibri" panose="020F0502020204030204" pitchFamily="34" charset="0"/>
              <a:ea typeface="+mn-ea"/>
              <a:cs typeface="Calibri" panose="020F0502020204030204" pitchFamily="34" charset="0"/>
            </a:rPr>
            <a:t>סיוע בהכוונת הכוחות החבירים למקום האירוע ושיקוף תמונת מצב ראשונית לכוחות החילוץ  </a:t>
          </a:r>
          <a:endParaRPr lang="he-IL" sz="2000" b="1" kern="1200" dirty="0">
            <a:solidFill>
              <a:schemeClr val="tx1"/>
            </a:solidFill>
            <a:latin typeface="Calibri" panose="020F0502020204030204" pitchFamily="34" charset="0"/>
            <a:ea typeface="+mn-ea"/>
            <a:cs typeface="Calibri" panose="020F0502020204030204" pitchFamily="34" charset="0"/>
          </a:endParaRPr>
        </a:p>
      </dsp:txBody>
      <dsp:txXfrm>
        <a:off x="44778" y="3237488"/>
        <a:ext cx="9892644" cy="82772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a:extLst>
              <a:ext uri="{FF2B5EF4-FFF2-40B4-BE49-F238E27FC236}">
                <a16:creationId xmlns:a16="http://schemas.microsoft.com/office/drawing/2014/main" id="{ACB6D73C-89B8-4E0F-A34E-964064CCBD26}"/>
              </a:ext>
            </a:extLst>
          </p:cNvPr>
          <p:cNvSpPr>
            <a:spLocks noGrp="1"/>
          </p:cNvSpPr>
          <p:nvPr>
            <p:ph type="hdr" sz="quarter"/>
          </p:nvPr>
        </p:nvSpPr>
        <p:spPr>
          <a:xfrm>
            <a:off x="3851275" y="0"/>
            <a:ext cx="2946400" cy="4968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a:extLst>
              <a:ext uri="{FF2B5EF4-FFF2-40B4-BE49-F238E27FC236}">
                <a16:creationId xmlns:a16="http://schemas.microsoft.com/office/drawing/2014/main" id="{0A85CC31-E6AC-4061-A358-F6786A53E6E7}"/>
              </a:ext>
            </a:extLst>
          </p:cNvPr>
          <p:cNvSpPr>
            <a:spLocks noGrp="1"/>
          </p:cNvSpPr>
          <p:nvPr>
            <p:ph type="dt" sz="quarter" idx="1"/>
          </p:nvPr>
        </p:nvSpPr>
        <p:spPr>
          <a:xfrm>
            <a:off x="1588" y="0"/>
            <a:ext cx="2946400" cy="496888"/>
          </a:xfrm>
          <a:prstGeom prst="rect">
            <a:avLst/>
          </a:prstGeom>
        </p:spPr>
        <p:txBody>
          <a:bodyPr vert="horz" lIns="91440" tIns="45720" rIns="91440" bIns="45720" rtlCol="1"/>
          <a:lstStyle>
            <a:lvl1pPr algn="l">
              <a:defRPr sz="1200"/>
            </a:lvl1pPr>
          </a:lstStyle>
          <a:p>
            <a:fld id="{9EEA77B4-9066-4E55-8B93-26C2D1203E50}" type="datetimeFigureOut">
              <a:rPr lang="he-IL" smtClean="0"/>
              <a:t>כ"ה/כסלו/תשפ"ה</a:t>
            </a:fld>
            <a:endParaRPr lang="he-IL"/>
          </a:p>
        </p:txBody>
      </p:sp>
      <p:sp>
        <p:nvSpPr>
          <p:cNvPr id="4" name="מציין מיקום של כותרת תחתונה 3">
            <a:extLst>
              <a:ext uri="{FF2B5EF4-FFF2-40B4-BE49-F238E27FC236}">
                <a16:creationId xmlns:a16="http://schemas.microsoft.com/office/drawing/2014/main" id="{78FF3393-7723-45C7-A0CA-15A87061B3F0}"/>
              </a:ext>
            </a:extLst>
          </p:cNvPr>
          <p:cNvSpPr>
            <a:spLocks noGrp="1"/>
          </p:cNvSpPr>
          <p:nvPr>
            <p:ph type="ftr" sz="quarter" idx="2"/>
          </p:nvPr>
        </p:nvSpPr>
        <p:spPr>
          <a:xfrm>
            <a:off x="3851275" y="9429750"/>
            <a:ext cx="2946400" cy="496888"/>
          </a:xfrm>
          <a:prstGeom prst="rect">
            <a:avLst/>
          </a:prstGeom>
        </p:spPr>
        <p:txBody>
          <a:bodyPr vert="horz" lIns="91440" tIns="45720" rIns="91440" bIns="45720" rtlCol="1" anchor="b"/>
          <a:lstStyle>
            <a:lvl1pPr algn="r">
              <a:defRPr sz="1200"/>
            </a:lvl1pPr>
          </a:lstStyle>
          <a:p>
            <a:endParaRPr lang="he-IL"/>
          </a:p>
        </p:txBody>
      </p:sp>
      <p:sp>
        <p:nvSpPr>
          <p:cNvPr id="5" name="מציין מיקום של מספר שקופית 4">
            <a:extLst>
              <a:ext uri="{FF2B5EF4-FFF2-40B4-BE49-F238E27FC236}">
                <a16:creationId xmlns:a16="http://schemas.microsoft.com/office/drawing/2014/main" id="{C3E949E2-F8F0-4EEB-9A2E-F504D9D2EAAE}"/>
              </a:ext>
            </a:extLst>
          </p:cNvPr>
          <p:cNvSpPr>
            <a:spLocks noGrp="1"/>
          </p:cNvSpPr>
          <p:nvPr>
            <p:ph type="sldNum" sz="quarter" idx="3"/>
          </p:nvPr>
        </p:nvSpPr>
        <p:spPr>
          <a:xfrm>
            <a:off x="1588" y="9429750"/>
            <a:ext cx="2946400" cy="496888"/>
          </a:xfrm>
          <a:prstGeom prst="rect">
            <a:avLst/>
          </a:prstGeom>
        </p:spPr>
        <p:txBody>
          <a:bodyPr vert="horz" lIns="91440" tIns="45720" rIns="91440" bIns="45720" rtlCol="1" anchor="b"/>
          <a:lstStyle>
            <a:lvl1pPr algn="l">
              <a:defRPr sz="1200"/>
            </a:lvl1pPr>
          </a:lstStyle>
          <a:p>
            <a:fld id="{15C0B022-2F6B-47AA-BD2E-5807306FBAEC}" type="slidenum">
              <a:rPr lang="he-IL" smtClean="0"/>
              <a:t>‹#›</a:t>
            </a:fld>
            <a:endParaRPr lang="he-IL"/>
          </a:p>
        </p:txBody>
      </p:sp>
    </p:spTree>
    <p:extLst>
      <p:ext uri="{BB962C8B-B14F-4D97-AF65-F5344CB8AC3E}">
        <p14:creationId xmlns:p14="http://schemas.microsoft.com/office/powerpoint/2010/main" val="3854459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52017" y="1"/>
            <a:ext cx="2945659" cy="498055"/>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75" y="1"/>
            <a:ext cx="2945659" cy="498055"/>
          </a:xfrm>
          <a:prstGeom prst="rect">
            <a:avLst/>
          </a:prstGeom>
        </p:spPr>
        <p:txBody>
          <a:bodyPr vert="horz" lIns="91440" tIns="45720" rIns="91440" bIns="45720" rtlCol="1"/>
          <a:lstStyle>
            <a:lvl1pPr algn="l">
              <a:defRPr sz="1200"/>
            </a:lvl1pPr>
          </a:lstStyle>
          <a:p>
            <a:fld id="{21B3C87E-E587-42AD-B68F-1270C81FEBF5}" type="datetimeFigureOut">
              <a:rPr lang="he-IL" smtClean="0"/>
              <a:t>כ"ה/כסלו/תשפ"ה</a:t>
            </a:fld>
            <a:endParaRPr lang="he-IL"/>
          </a:p>
        </p:txBody>
      </p:sp>
      <p:sp>
        <p:nvSpPr>
          <p:cNvPr id="4" name="מציין מיקום של תמונת שקופית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79768" y="4777195"/>
            <a:ext cx="5438140" cy="3908614"/>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52017" y="9428584"/>
            <a:ext cx="2945659" cy="498054"/>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75" y="9428584"/>
            <a:ext cx="2945659" cy="498054"/>
          </a:xfrm>
          <a:prstGeom prst="rect">
            <a:avLst/>
          </a:prstGeom>
        </p:spPr>
        <p:txBody>
          <a:bodyPr vert="horz" lIns="91440" tIns="45720" rIns="91440" bIns="45720" rtlCol="1" anchor="b"/>
          <a:lstStyle>
            <a:lvl1pPr algn="l">
              <a:defRPr sz="1200"/>
            </a:lvl1pPr>
          </a:lstStyle>
          <a:p>
            <a:fld id="{E7F87294-2A83-41FA-B992-FE34363A73C4}" type="slidenum">
              <a:rPr lang="he-IL" smtClean="0"/>
              <a:t>‹#›</a:t>
            </a:fld>
            <a:endParaRPr lang="he-IL"/>
          </a:p>
        </p:txBody>
      </p:sp>
    </p:spTree>
    <p:extLst>
      <p:ext uri="{BB962C8B-B14F-4D97-AF65-F5344CB8AC3E}">
        <p14:creationId xmlns:p14="http://schemas.microsoft.com/office/powerpoint/2010/main" val="258129808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2" name="Google Shape;352;p2:notes"/>
          <p:cNvSpPr txBox="1">
            <a:spLocks noGrp="1"/>
          </p:cNvSpPr>
          <p:nvPr>
            <p:ph type="body" idx="1"/>
          </p:nvPr>
        </p:nvSpPr>
        <p:spPr>
          <a:xfrm>
            <a:off x="679450" y="4777612"/>
            <a:ext cx="5438775" cy="3907800"/>
          </a:xfrm>
          <a:prstGeom prst="rect">
            <a:avLst/>
          </a:prstGeom>
          <a:noFill/>
          <a:ln>
            <a:noFill/>
          </a:ln>
        </p:spPr>
        <p:txBody>
          <a:bodyPr spcFirstLastPara="1" wrap="square" lIns="91425" tIns="45700" rIns="91425" bIns="45700" anchor="t" anchorCtr="0">
            <a:noAutofit/>
          </a:bodyPr>
          <a:lstStyle/>
          <a:p>
            <a:pPr marL="0" lvl="0" indent="0" algn="r" rtl="1">
              <a:spcBef>
                <a:spcPts val="0"/>
              </a:spcBef>
              <a:spcAft>
                <a:spcPts val="0"/>
              </a:spcAft>
              <a:buNone/>
            </a:pPr>
            <a:r>
              <a:rPr lang="he-IL" dirty="0"/>
              <a:t>-</a:t>
            </a:r>
            <a:endParaRPr dirty="0"/>
          </a:p>
        </p:txBody>
      </p:sp>
      <p:sp>
        <p:nvSpPr>
          <p:cNvPr id="353" name="Google Shape;353;p2:notes"/>
          <p:cNvSpPr txBox="1">
            <a:spLocks noGrp="1"/>
          </p:cNvSpPr>
          <p:nvPr>
            <p:ph type="sldNum" idx="12"/>
          </p:nvPr>
        </p:nvSpPr>
        <p:spPr>
          <a:xfrm>
            <a:off x="1588" y="9428243"/>
            <a:ext cx="2946400" cy="498395"/>
          </a:xfrm>
          <a:prstGeom prst="rect">
            <a:avLst/>
          </a:prstGeom>
          <a:noFill/>
          <a:ln>
            <a:noFill/>
          </a:ln>
        </p:spPr>
        <p:txBody>
          <a:bodyPr spcFirstLastPara="1" wrap="square" lIns="91425" tIns="45700" rIns="91425" bIns="45700" anchor="b" anchorCtr="0">
            <a:noAutofit/>
          </a:bodyPr>
          <a:lstStyle/>
          <a:p>
            <a:pPr marL="0" marR="0" lvl="0" indent="0" algn="l" defTabSz="914400" rtl="1"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iw-IL"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l" defTabSz="914400" rtl="1" eaLnBrk="1" fontAlgn="auto" latinLnBrk="0" hangingPunct="1">
                <a:lnSpc>
                  <a:spcPct val="100000"/>
                </a:lnSpc>
                <a:spcBef>
                  <a:spcPts val="0"/>
                </a:spcBef>
                <a:spcAft>
                  <a:spcPts val="0"/>
                </a:spcAft>
                <a:buClr>
                  <a:srgbClr val="000000"/>
                </a:buClr>
                <a:buSzPts val="1200"/>
                <a:buFont typeface="Calibri"/>
                <a:buNone/>
                <a:tabLst/>
                <a:defRPr/>
              </a:pPr>
              <a:t>1</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586944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algn="r" rtl="1">
              <a:lnSpc>
                <a:spcPct val="200000"/>
              </a:lnSpc>
              <a:buFont typeface="Wingdings" pitchFamily="2" charset="2"/>
              <a:buNone/>
            </a:pPr>
            <a:r>
              <a:rPr lang="he-IL" sz="1200" dirty="0">
                <a:latin typeface="Segoe UI Semilight" panose="020B0402040204020203" pitchFamily="34" charset="0"/>
                <a:cs typeface="Segoe UI Semilight" panose="020B0402040204020203" pitchFamily="34" charset="0"/>
              </a:rPr>
              <a:t>לבנת בסיס ברשות: מפקד, סגן, </a:t>
            </a:r>
            <a:r>
              <a:rPr lang="he-IL" sz="1200" dirty="0" err="1">
                <a:latin typeface="Segoe UI Semilight" panose="020B0402040204020203" pitchFamily="34" charset="0"/>
                <a:cs typeface="Segoe UI Semilight" panose="020B0402040204020203" pitchFamily="34" charset="0"/>
              </a:rPr>
              <a:t>קה"א</a:t>
            </a:r>
            <a:r>
              <a:rPr lang="he-IL" sz="1200" dirty="0">
                <a:latin typeface="Segoe UI Semilight" panose="020B0402040204020203" pitchFamily="34" charset="0"/>
                <a:cs typeface="Segoe UI Semilight" panose="020B0402040204020203" pitchFamily="34" charset="0"/>
              </a:rPr>
              <a:t>, ק' הסברה ו2 </a:t>
            </a:r>
            <a:r>
              <a:rPr lang="he-IL" sz="1200" dirty="0" err="1">
                <a:latin typeface="Segoe UI Semilight" panose="020B0402040204020203" pitchFamily="34" charset="0"/>
                <a:cs typeface="Segoe UI Semilight" panose="020B0402040204020203" pitchFamily="34" charset="0"/>
              </a:rPr>
              <a:t>מש"קי</a:t>
            </a:r>
            <a:r>
              <a:rPr lang="he-IL" sz="1200" dirty="0">
                <a:latin typeface="Segoe UI Semilight" panose="020B0402040204020203" pitchFamily="34" charset="0"/>
                <a:cs typeface="Segoe UI Semilight" panose="020B0402040204020203" pitchFamily="34" charset="0"/>
              </a:rPr>
              <a:t> איסוף </a:t>
            </a:r>
          </a:p>
          <a:p>
            <a:pPr algn="r" rtl="1">
              <a:lnSpc>
                <a:spcPct val="200000"/>
              </a:lnSpc>
              <a:buFont typeface="Wingdings" pitchFamily="2" charset="2"/>
              <a:buNone/>
            </a:pPr>
            <a:r>
              <a:rPr lang="he-IL" sz="1200" dirty="0">
                <a:latin typeface="Segoe UI Semilight" panose="020B0402040204020203" pitchFamily="34" charset="0"/>
                <a:cs typeface="Segoe UI Semilight" panose="020B0402040204020203" pitchFamily="34" charset="0"/>
              </a:rPr>
              <a:t>רשויות מטרופולין (ת"א, חיפה, ירושלים): קיימים מודלים ייחודים </a:t>
            </a:r>
          </a:p>
          <a:p>
            <a:pPr algn="r" rtl="1">
              <a:lnSpc>
                <a:spcPct val="200000"/>
              </a:lnSpc>
              <a:buFont typeface="Wingdings" pitchFamily="2" charset="2"/>
              <a:buNone/>
            </a:pPr>
            <a:r>
              <a:rPr lang="he-IL" sz="1200" dirty="0">
                <a:latin typeface="Segoe UI Semilight" panose="020B0402040204020203" pitchFamily="34" charset="0"/>
                <a:cs typeface="Segoe UI Semilight" panose="020B0402040204020203" pitchFamily="34" charset="0"/>
              </a:rPr>
              <a:t>מרחבים ייחודים: אזורי תעשייה, מפעלי </a:t>
            </a:r>
            <a:r>
              <a:rPr lang="he-IL" sz="1200" dirty="0" err="1">
                <a:latin typeface="Segoe UI Semilight" panose="020B0402040204020203" pitchFamily="34" charset="0"/>
                <a:cs typeface="Segoe UI Semilight" panose="020B0402040204020203" pitchFamily="34" charset="0"/>
              </a:rPr>
              <a:t>חומ"ס</a:t>
            </a:r>
            <a:r>
              <a:rPr lang="he-IL" sz="1200" dirty="0">
                <a:latin typeface="Segoe UI Semilight" panose="020B0402040204020203" pitchFamily="34" charset="0"/>
                <a:cs typeface="Segoe UI Semilight" panose="020B0402040204020203" pitchFamily="34" charset="0"/>
              </a:rPr>
              <a:t>, נמלי תעופה וכדומה- לא יכללו תחת </a:t>
            </a:r>
            <a:r>
              <a:rPr lang="he-IL" sz="1200" dirty="0" err="1">
                <a:latin typeface="Segoe UI Semilight" panose="020B0402040204020203" pitchFamily="34" charset="0"/>
                <a:cs typeface="Segoe UI Semilight" panose="020B0402040204020203" pitchFamily="34" charset="0"/>
              </a:rPr>
              <a:t>היקל"ר</a:t>
            </a:r>
            <a:endParaRPr lang="he-IL" sz="1200" dirty="0">
              <a:latin typeface="Segoe UI Semilight" panose="020B0402040204020203" pitchFamily="34" charset="0"/>
              <a:cs typeface="Segoe UI Semilight" panose="020B0402040204020203" pitchFamily="34" charset="0"/>
            </a:endParaRPr>
          </a:p>
          <a:p>
            <a:endParaRPr lang="he-IL" dirty="0"/>
          </a:p>
        </p:txBody>
      </p:sp>
      <p:sp>
        <p:nvSpPr>
          <p:cNvPr id="4" name="מציין מיקום של מספר שקופית 3"/>
          <p:cNvSpPr>
            <a:spLocks noGrp="1"/>
          </p:cNvSpPr>
          <p:nvPr>
            <p:ph type="sldNum" sz="quarter" idx="10"/>
          </p:nvPr>
        </p:nvSpPr>
        <p:spPr/>
        <p:txBody>
          <a:bodyPr/>
          <a:lstStyle/>
          <a:p>
            <a:fld id="{E7F87294-2A83-41FA-B992-FE34363A73C4}" type="slidenum">
              <a:rPr lang="he-IL" smtClean="0"/>
              <a:t>7</a:t>
            </a:fld>
            <a:endParaRPr lang="he-IL"/>
          </a:p>
        </p:txBody>
      </p:sp>
    </p:spTree>
    <p:extLst>
      <p:ext uri="{BB962C8B-B14F-4D97-AF65-F5344CB8AC3E}">
        <p14:creationId xmlns:p14="http://schemas.microsoft.com/office/powerpoint/2010/main" val="624360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2" name="Google Shape;352;p2:notes"/>
          <p:cNvSpPr txBox="1">
            <a:spLocks noGrp="1"/>
          </p:cNvSpPr>
          <p:nvPr>
            <p:ph type="body" idx="1"/>
          </p:nvPr>
        </p:nvSpPr>
        <p:spPr>
          <a:xfrm>
            <a:off x="679450" y="4777612"/>
            <a:ext cx="5438775" cy="3907800"/>
          </a:xfrm>
          <a:prstGeom prst="rect">
            <a:avLst/>
          </a:prstGeom>
          <a:noFill/>
          <a:ln>
            <a:noFill/>
          </a:ln>
        </p:spPr>
        <p:txBody>
          <a:bodyPr spcFirstLastPara="1" wrap="square" lIns="91425" tIns="45700" rIns="91425" bIns="45700" anchor="t" anchorCtr="0">
            <a:noAutofit/>
          </a:bodyPr>
          <a:lstStyle/>
          <a:p>
            <a:pPr marL="0" lvl="0" indent="0" algn="r" rtl="1">
              <a:spcBef>
                <a:spcPts val="0"/>
              </a:spcBef>
              <a:spcAft>
                <a:spcPts val="0"/>
              </a:spcAft>
              <a:buNone/>
            </a:pPr>
            <a:r>
              <a:rPr lang="he-IL" dirty="0"/>
              <a:t>-</a:t>
            </a:r>
            <a:endParaRPr dirty="0"/>
          </a:p>
        </p:txBody>
      </p:sp>
      <p:sp>
        <p:nvSpPr>
          <p:cNvPr id="353" name="Google Shape;353;p2:notes"/>
          <p:cNvSpPr txBox="1">
            <a:spLocks noGrp="1"/>
          </p:cNvSpPr>
          <p:nvPr>
            <p:ph type="sldNum" idx="12"/>
          </p:nvPr>
        </p:nvSpPr>
        <p:spPr>
          <a:xfrm>
            <a:off x="1588" y="9428243"/>
            <a:ext cx="2946400" cy="498395"/>
          </a:xfrm>
          <a:prstGeom prst="rect">
            <a:avLst/>
          </a:prstGeom>
          <a:noFill/>
          <a:ln>
            <a:noFill/>
          </a:ln>
        </p:spPr>
        <p:txBody>
          <a:bodyPr spcFirstLastPara="1" wrap="square" lIns="91425" tIns="45700" rIns="91425" bIns="45700" anchor="b" anchorCtr="0">
            <a:noAutofit/>
          </a:bodyPr>
          <a:lstStyle/>
          <a:p>
            <a:pPr marL="0" marR="0" lvl="0" indent="0" algn="l" defTabSz="914400" rtl="1" eaLnBrk="1" fontAlgn="auto" latinLnBrk="0" hangingPunct="1">
              <a:lnSpc>
                <a:spcPct val="100000"/>
              </a:lnSpc>
              <a:spcBef>
                <a:spcPts val="0"/>
              </a:spcBef>
              <a:spcAft>
                <a:spcPts val="0"/>
              </a:spcAft>
              <a:buClr>
                <a:srgbClr val="000000"/>
              </a:buClr>
              <a:buSzPts val="1200"/>
              <a:buFont typeface="Calibri"/>
              <a:buNone/>
              <a:tabLst/>
              <a:defRPr/>
            </a:pPr>
            <a:fld id="{00000000-1234-1234-1234-123412341234}" type="slidenum">
              <a:rPr kumimoji="0" lang="iw-IL" sz="12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l" defTabSz="914400" rtl="1" eaLnBrk="1" fontAlgn="auto" latinLnBrk="0" hangingPunct="1">
                <a:lnSpc>
                  <a:spcPct val="100000"/>
                </a:lnSpc>
                <a:spcBef>
                  <a:spcPts val="0"/>
                </a:spcBef>
                <a:spcAft>
                  <a:spcPts val="0"/>
                </a:spcAft>
                <a:buClr>
                  <a:srgbClr val="000000"/>
                </a:buClr>
                <a:buSzPts val="1200"/>
                <a:buFont typeface="Calibri"/>
                <a:buNone/>
                <a:tabLst/>
                <a:defRPr/>
              </a:pPr>
              <a:t>9</a:t>
            </a:fld>
            <a:endParaRPr kumimoji="0"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179623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5017826-F769-419B-BBB8-6120B001290D}"/>
              </a:ext>
            </a:extLst>
          </p:cNvPr>
          <p:cNvSpPr>
            <a:spLocks noGrp="1"/>
          </p:cNvSpPr>
          <p:nvPr>
            <p:ph type="ctrTitle"/>
          </p:nvPr>
        </p:nvSpPr>
        <p:spPr>
          <a:xfrm>
            <a:off x="1524000" y="1122363"/>
            <a:ext cx="9144000" cy="2387600"/>
          </a:xfrm>
          <a:prstGeom prst="rect">
            <a:avLst/>
          </a:prstGeom>
        </p:spPr>
        <p:txBody>
          <a:bodyPr anchor="b"/>
          <a:lstStyle>
            <a:lvl1pPr algn="ctr">
              <a:defRPr sz="5999"/>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CED3A246-14DD-4CEB-A6AE-E2876E8FF003}"/>
              </a:ext>
            </a:extLst>
          </p:cNvPr>
          <p:cNvSpPr>
            <a:spLocks noGrp="1"/>
          </p:cNvSpPr>
          <p:nvPr>
            <p:ph type="subTitle" idx="1"/>
          </p:nvPr>
        </p:nvSpPr>
        <p:spPr>
          <a:xfrm>
            <a:off x="1524000" y="3602037"/>
            <a:ext cx="9144000" cy="1655763"/>
          </a:xfrm>
          <a:prstGeom prst="rect">
            <a:avLst/>
          </a:prstGeom>
        </p:spPr>
        <p:txBody>
          <a:bodyPr/>
          <a:lstStyle>
            <a:lvl1pPr marL="0" indent="0" algn="ctr">
              <a:buNone/>
              <a:defRPr sz="2399"/>
            </a:lvl1pPr>
            <a:lvl2pPr marL="457051" indent="0" algn="ctr">
              <a:buNone/>
              <a:defRPr sz="1999"/>
            </a:lvl2pPr>
            <a:lvl3pPr marL="914104" indent="0" algn="ctr">
              <a:buNone/>
              <a:defRPr sz="1799"/>
            </a:lvl3pPr>
            <a:lvl4pPr marL="1371155" indent="0" algn="ctr">
              <a:buNone/>
              <a:defRPr sz="1600"/>
            </a:lvl4pPr>
            <a:lvl5pPr marL="1828205" indent="0" algn="ctr">
              <a:buNone/>
              <a:defRPr sz="1600"/>
            </a:lvl5pPr>
            <a:lvl6pPr marL="2285258" indent="0" algn="ctr">
              <a:buNone/>
              <a:defRPr sz="1600"/>
            </a:lvl6pPr>
            <a:lvl7pPr marL="2742309" indent="0" algn="ctr">
              <a:buNone/>
              <a:defRPr sz="1600"/>
            </a:lvl7pPr>
            <a:lvl8pPr marL="3199360" indent="0" algn="ctr">
              <a:buNone/>
              <a:defRPr sz="1600"/>
            </a:lvl8pPr>
            <a:lvl9pPr marL="3656411"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0C667CD3-A791-4208-B3B3-F93ABF07935C}"/>
              </a:ext>
            </a:extLst>
          </p:cNvPr>
          <p:cNvSpPr>
            <a:spLocks noGrp="1"/>
          </p:cNvSpPr>
          <p:nvPr>
            <p:ph type="dt" sz="half" idx="10"/>
          </p:nvPr>
        </p:nvSpPr>
        <p:spPr>
          <a:xfrm>
            <a:off x="8610600" y="6356352"/>
            <a:ext cx="2743200" cy="365125"/>
          </a:xfrm>
          <a:prstGeom prst="rect">
            <a:avLst/>
          </a:prstGeom>
        </p:spPr>
        <p:txBody>
          <a:bodyPr/>
          <a:lstStyle/>
          <a:p>
            <a:fld id="{66A05A36-B5D4-4AF0-A335-18BFC61A49CB}" type="datetimeFigureOut">
              <a:rPr lang="he-IL" smtClean="0"/>
              <a:t>כ"ה/כסלו/תשפ"ה</a:t>
            </a:fld>
            <a:endParaRPr lang="he-IL"/>
          </a:p>
        </p:txBody>
      </p:sp>
      <p:sp>
        <p:nvSpPr>
          <p:cNvPr id="5" name="מציין מיקום של כותרת תחתונה 4">
            <a:extLst>
              <a:ext uri="{FF2B5EF4-FFF2-40B4-BE49-F238E27FC236}">
                <a16:creationId xmlns:a16="http://schemas.microsoft.com/office/drawing/2014/main" id="{DE62ECE8-3914-4536-925D-CF714C41CF3D}"/>
              </a:ext>
            </a:extLst>
          </p:cNvPr>
          <p:cNvSpPr>
            <a:spLocks noGrp="1"/>
          </p:cNvSpPr>
          <p:nvPr>
            <p:ph type="ftr" sz="quarter" idx="11"/>
          </p:nvPr>
        </p:nvSpPr>
        <p:spPr>
          <a:xfrm>
            <a:off x="4038600" y="6356352"/>
            <a:ext cx="4114800" cy="365125"/>
          </a:xfrm>
          <a:prstGeom prst="rect">
            <a:avLst/>
          </a:prstGeom>
        </p:spPr>
        <p:txBody>
          <a:bodyPr/>
          <a:lstStyle/>
          <a:p>
            <a:endParaRPr lang="he-IL"/>
          </a:p>
        </p:txBody>
      </p:sp>
      <p:sp>
        <p:nvSpPr>
          <p:cNvPr id="6" name="מציין מיקום של מספר שקופית 5">
            <a:extLst>
              <a:ext uri="{FF2B5EF4-FFF2-40B4-BE49-F238E27FC236}">
                <a16:creationId xmlns:a16="http://schemas.microsoft.com/office/drawing/2014/main" id="{7D84071F-1245-49FE-A5F6-21A394F0F75C}"/>
              </a:ext>
            </a:extLst>
          </p:cNvPr>
          <p:cNvSpPr>
            <a:spLocks noGrp="1"/>
          </p:cNvSpPr>
          <p:nvPr>
            <p:ph type="sldNum" sz="quarter" idx="12"/>
          </p:nvPr>
        </p:nvSpPr>
        <p:spPr>
          <a:xfrm>
            <a:off x="838200" y="6356352"/>
            <a:ext cx="2743200" cy="365125"/>
          </a:xfrm>
          <a:prstGeom prst="rect">
            <a:avLst/>
          </a:prstGeom>
        </p:spPr>
        <p:txBody>
          <a:bodyPr/>
          <a:lstStyle/>
          <a:p>
            <a:fld id="{A459926A-43D1-405B-8A49-CFED8B45E3D6}" type="slidenum">
              <a:rPr lang="he-IL" smtClean="0"/>
              <a:t>‹#›</a:t>
            </a:fld>
            <a:endParaRPr lang="he-IL"/>
          </a:p>
        </p:txBody>
      </p:sp>
    </p:spTree>
    <p:extLst>
      <p:ext uri="{BB962C8B-B14F-4D97-AF65-F5344CB8AC3E}">
        <p14:creationId xmlns:p14="http://schemas.microsoft.com/office/powerpoint/2010/main" val="899775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718843B-66BD-4DD5-A05B-7DA0B49EED53}"/>
              </a:ext>
            </a:extLst>
          </p:cNvPr>
          <p:cNvSpPr>
            <a:spLocks noGrp="1"/>
          </p:cNvSpPr>
          <p:nvPr>
            <p:ph type="title"/>
          </p:nvPr>
        </p:nvSpPr>
        <p:spPr>
          <a:xfrm>
            <a:off x="838200" y="365127"/>
            <a:ext cx="10515600" cy="1325563"/>
          </a:xfrm>
          <a:prstGeom prst="rect">
            <a:avLst/>
          </a:prstGeom>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EFE0C61B-3C2C-4490-893F-FD648C53C2AD}"/>
              </a:ext>
            </a:extLst>
          </p:cNvPr>
          <p:cNvSpPr>
            <a:spLocks noGrp="1"/>
          </p:cNvSpPr>
          <p:nvPr>
            <p:ph type="body" orient="vert" idx="1"/>
          </p:nvPr>
        </p:nvSpPr>
        <p:spPr>
          <a:xfrm>
            <a:off x="838200" y="1825625"/>
            <a:ext cx="10515600" cy="4351339"/>
          </a:xfrm>
          <a:prstGeom prst="rect">
            <a:avLst/>
          </a:prstGeo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1ADE7A93-C230-48A3-9A88-3D1462CD3B3D}"/>
              </a:ext>
            </a:extLst>
          </p:cNvPr>
          <p:cNvSpPr>
            <a:spLocks noGrp="1"/>
          </p:cNvSpPr>
          <p:nvPr>
            <p:ph type="dt" sz="half" idx="10"/>
          </p:nvPr>
        </p:nvSpPr>
        <p:spPr>
          <a:xfrm>
            <a:off x="8610600" y="6356352"/>
            <a:ext cx="2743200" cy="365125"/>
          </a:xfrm>
          <a:prstGeom prst="rect">
            <a:avLst/>
          </a:prstGeom>
        </p:spPr>
        <p:txBody>
          <a:bodyPr/>
          <a:lstStyle/>
          <a:p>
            <a:fld id="{66A05A36-B5D4-4AF0-A335-18BFC61A49CB}" type="datetimeFigureOut">
              <a:rPr lang="he-IL" smtClean="0"/>
              <a:t>כ"ה/כסלו/תשפ"ה</a:t>
            </a:fld>
            <a:endParaRPr lang="he-IL"/>
          </a:p>
        </p:txBody>
      </p:sp>
      <p:sp>
        <p:nvSpPr>
          <p:cNvPr id="5" name="מציין מיקום של כותרת תחתונה 4">
            <a:extLst>
              <a:ext uri="{FF2B5EF4-FFF2-40B4-BE49-F238E27FC236}">
                <a16:creationId xmlns:a16="http://schemas.microsoft.com/office/drawing/2014/main" id="{30369034-5E65-4A74-A030-4A4C9176467A}"/>
              </a:ext>
            </a:extLst>
          </p:cNvPr>
          <p:cNvSpPr>
            <a:spLocks noGrp="1"/>
          </p:cNvSpPr>
          <p:nvPr>
            <p:ph type="ftr" sz="quarter" idx="11"/>
          </p:nvPr>
        </p:nvSpPr>
        <p:spPr>
          <a:xfrm>
            <a:off x="4038600" y="6356352"/>
            <a:ext cx="4114800" cy="365125"/>
          </a:xfrm>
          <a:prstGeom prst="rect">
            <a:avLst/>
          </a:prstGeom>
        </p:spPr>
        <p:txBody>
          <a:bodyPr/>
          <a:lstStyle/>
          <a:p>
            <a:endParaRPr lang="he-IL"/>
          </a:p>
        </p:txBody>
      </p:sp>
      <p:sp>
        <p:nvSpPr>
          <p:cNvPr id="6" name="מציין מיקום של מספר שקופית 5">
            <a:extLst>
              <a:ext uri="{FF2B5EF4-FFF2-40B4-BE49-F238E27FC236}">
                <a16:creationId xmlns:a16="http://schemas.microsoft.com/office/drawing/2014/main" id="{8422A0EC-655F-4DBB-B06B-00C159865C40}"/>
              </a:ext>
            </a:extLst>
          </p:cNvPr>
          <p:cNvSpPr>
            <a:spLocks noGrp="1"/>
          </p:cNvSpPr>
          <p:nvPr>
            <p:ph type="sldNum" sz="quarter" idx="12"/>
          </p:nvPr>
        </p:nvSpPr>
        <p:spPr>
          <a:xfrm>
            <a:off x="838200" y="6356352"/>
            <a:ext cx="2743200" cy="365125"/>
          </a:xfrm>
          <a:prstGeom prst="rect">
            <a:avLst/>
          </a:prstGeom>
        </p:spPr>
        <p:txBody>
          <a:bodyPr/>
          <a:lstStyle/>
          <a:p>
            <a:fld id="{A459926A-43D1-405B-8A49-CFED8B45E3D6}" type="slidenum">
              <a:rPr lang="he-IL" smtClean="0"/>
              <a:t>‹#›</a:t>
            </a:fld>
            <a:endParaRPr lang="he-IL"/>
          </a:p>
        </p:txBody>
      </p:sp>
    </p:spTree>
    <p:extLst>
      <p:ext uri="{BB962C8B-B14F-4D97-AF65-F5344CB8AC3E}">
        <p14:creationId xmlns:p14="http://schemas.microsoft.com/office/powerpoint/2010/main" val="2078694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00EFE3A3-042E-42F2-A5CF-D0176CB22006}"/>
              </a:ext>
            </a:extLst>
          </p:cNvPr>
          <p:cNvSpPr>
            <a:spLocks noGrp="1"/>
          </p:cNvSpPr>
          <p:nvPr>
            <p:ph type="title" orient="vert"/>
          </p:nvPr>
        </p:nvSpPr>
        <p:spPr>
          <a:xfrm>
            <a:off x="8724901" y="365126"/>
            <a:ext cx="2628900" cy="5811839"/>
          </a:xfrm>
          <a:prstGeom prst="rect">
            <a:avLst/>
          </a:prstGeo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ADEEDF60-BA13-4C85-A370-E7DF1820DDD0}"/>
              </a:ext>
            </a:extLst>
          </p:cNvPr>
          <p:cNvSpPr>
            <a:spLocks noGrp="1"/>
          </p:cNvSpPr>
          <p:nvPr>
            <p:ph type="body" orient="vert" idx="1"/>
          </p:nvPr>
        </p:nvSpPr>
        <p:spPr>
          <a:xfrm>
            <a:off x="838201" y="365126"/>
            <a:ext cx="7734300" cy="5811839"/>
          </a:xfrm>
          <a:prstGeom prst="rect">
            <a:avLst/>
          </a:prstGeo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C7E76F3F-7E50-46D3-BB46-229930FA57E7}"/>
              </a:ext>
            </a:extLst>
          </p:cNvPr>
          <p:cNvSpPr>
            <a:spLocks noGrp="1"/>
          </p:cNvSpPr>
          <p:nvPr>
            <p:ph type="dt" sz="half" idx="10"/>
          </p:nvPr>
        </p:nvSpPr>
        <p:spPr>
          <a:xfrm>
            <a:off x="8610600" y="6356352"/>
            <a:ext cx="2743200" cy="365125"/>
          </a:xfrm>
          <a:prstGeom prst="rect">
            <a:avLst/>
          </a:prstGeom>
        </p:spPr>
        <p:txBody>
          <a:bodyPr/>
          <a:lstStyle/>
          <a:p>
            <a:fld id="{66A05A36-B5D4-4AF0-A335-18BFC61A49CB}" type="datetimeFigureOut">
              <a:rPr lang="he-IL" smtClean="0"/>
              <a:t>כ"ה/כסלו/תשפ"ה</a:t>
            </a:fld>
            <a:endParaRPr lang="he-IL"/>
          </a:p>
        </p:txBody>
      </p:sp>
      <p:sp>
        <p:nvSpPr>
          <p:cNvPr id="5" name="מציין מיקום של כותרת תחתונה 4">
            <a:extLst>
              <a:ext uri="{FF2B5EF4-FFF2-40B4-BE49-F238E27FC236}">
                <a16:creationId xmlns:a16="http://schemas.microsoft.com/office/drawing/2014/main" id="{1C4A12E6-AD81-4D7C-BA2D-D24044B64E5C}"/>
              </a:ext>
            </a:extLst>
          </p:cNvPr>
          <p:cNvSpPr>
            <a:spLocks noGrp="1"/>
          </p:cNvSpPr>
          <p:nvPr>
            <p:ph type="ftr" sz="quarter" idx="11"/>
          </p:nvPr>
        </p:nvSpPr>
        <p:spPr>
          <a:xfrm>
            <a:off x="4038600" y="6356352"/>
            <a:ext cx="4114800" cy="365125"/>
          </a:xfrm>
          <a:prstGeom prst="rect">
            <a:avLst/>
          </a:prstGeom>
        </p:spPr>
        <p:txBody>
          <a:bodyPr/>
          <a:lstStyle/>
          <a:p>
            <a:endParaRPr lang="he-IL"/>
          </a:p>
        </p:txBody>
      </p:sp>
      <p:sp>
        <p:nvSpPr>
          <p:cNvPr id="6" name="מציין מיקום של מספר שקופית 5">
            <a:extLst>
              <a:ext uri="{FF2B5EF4-FFF2-40B4-BE49-F238E27FC236}">
                <a16:creationId xmlns:a16="http://schemas.microsoft.com/office/drawing/2014/main" id="{0CF2E736-FFCA-40F5-9FEE-8505901DA638}"/>
              </a:ext>
            </a:extLst>
          </p:cNvPr>
          <p:cNvSpPr>
            <a:spLocks noGrp="1"/>
          </p:cNvSpPr>
          <p:nvPr>
            <p:ph type="sldNum" sz="quarter" idx="12"/>
          </p:nvPr>
        </p:nvSpPr>
        <p:spPr>
          <a:xfrm>
            <a:off x="838200" y="6356352"/>
            <a:ext cx="2743200" cy="365125"/>
          </a:xfrm>
          <a:prstGeom prst="rect">
            <a:avLst/>
          </a:prstGeom>
        </p:spPr>
        <p:txBody>
          <a:bodyPr/>
          <a:lstStyle/>
          <a:p>
            <a:fld id="{A459926A-43D1-405B-8A49-CFED8B45E3D6}" type="slidenum">
              <a:rPr lang="he-IL" smtClean="0"/>
              <a:t>‹#›</a:t>
            </a:fld>
            <a:endParaRPr lang="he-IL"/>
          </a:p>
        </p:txBody>
      </p:sp>
    </p:spTree>
    <p:extLst>
      <p:ext uri="{BB962C8B-B14F-4D97-AF65-F5344CB8AC3E}">
        <p14:creationId xmlns:p14="http://schemas.microsoft.com/office/powerpoint/2010/main" val="1730212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0"/>
              </a:spcBef>
              <a:spcAft>
                <a:spcPts val="0"/>
              </a:spcAft>
              <a:buSzPts val="1400"/>
              <a:buChar char="○"/>
              <a:defRPr/>
            </a:lvl2pPr>
            <a:lvl3pPr marL="1828754" lvl="2" indent="-423323" algn="l">
              <a:lnSpc>
                <a:spcPct val="115000"/>
              </a:lnSpc>
              <a:spcBef>
                <a:spcPts val="0"/>
              </a:spcBef>
              <a:spcAft>
                <a:spcPts val="0"/>
              </a:spcAft>
              <a:buSzPts val="1400"/>
              <a:buChar char="■"/>
              <a:defRPr/>
            </a:lvl3pPr>
            <a:lvl4pPr marL="2438339" lvl="3" indent="-423323" algn="l">
              <a:lnSpc>
                <a:spcPct val="115000"/>
              </a:lnSpc>
              <a:spcBef>
                <a:spcPts val="0"/>
              </a:spcBef>
              <a:spcAft>
                <a:spcPts val="0"/>
              </a:spcAft>
              <a:buSzPts val="1400"/>
              <a:buChar char="●"/>
              <a:defRPr/>
            </a:lvl4pPr>
            <a:lvl5pPr marL="3047924" lvl="4" indent="-423323" algn="l">
              <a:lnSpc>
                <a:spcPct val="115000"/>
              </a:lnSpc>
              <a:spcBef>
                <a:spcPts val="0"/>
              </a:spcBef>
              <a:spcAft>
                <a:spcPts val="0"/>
              </a:spcAft>
              <a:buSzPts val="1400"/>
              <a:buChar char="○"/>
              <a:defRPr/>
            </a:lvl5pPr>
            <a:lvl6pPr marL="3657509" lvl="5" indent="-423323" algn="l">
              <a:lnSpc>
                <a:spcPct val="115000"/>
              </a:lnSpc>
              <a:spcBef>
                <a:spcPts val="0"/>
              </a:spcBef>
              <a:spcAft>
                <a:spcPts val="0"/>
              </a:spcAft>
              <a:buSzPts val="1400"/>
              <a:buChar char="■"/>
              <a:defRPr/>
            </a:lvl6pPr>
            <a:lvl7pPr marL="4267093" lvl="6" indent="-423323" algn="l">
              <a:lnSpc>
                <a:spcPct val="115000"/>
              </a:lnSpc>
              <a:spcBef>
                <a:spcPts val="0"/>
              </a:spcBef>
              <a:spcAft>
                <a:spcPts val="0"/>
              </a:spcAft>
              <a:buSzPts val="1400"/>
              <a:buChar char="●"/>
              <a:defRPr/>
            </a:lvl7pPr>
            <a:lvl8pPr marL="4876678" lvl="7" indent="-423323" algn="l">
              <a:lnSpc>
                <a:spcPct val="115000"/>
              </a:lnSpc>
              <a:spcBef>
                <a:spcPts val="0"/>
              </a:spcBef>
              <a:spcAft>
                <a:spcPts val="0"/>
              </a:spcAft>
              <a:buSzPts val="1400"/>
              <a:buChar char="○"/>
              <a:defRPr/>
            </a:lvl8pPr>
            <a:lvl9pPr marL="5486263" lvl="8" indent="-423323" algn="l">
              <a:lnSpc>
                <a:spcPct val="115000"/>
              </a:lnSpc>
              <a:spcBef>
                <a:spcPts val="0"/>
              </a:spcBef>
              <a:spcAft>
                <a:spcPts val="0"/>
              </a:spcAft>
              <a:buSzPts val="1400"/>
              <a:buChar char="■"/>
              <a:defRPr/>
            </a:lvl9pPr>
          </a:lstStyle>
          <a:p>
            <a:endParaRPr/>
          </a:p>
        </p:txBody>
      </p:sp>
      <p:sp>
        <p:nvSpPr>
          <p:cNvPr id="20" name="Google Shape;20;p4"/>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iw-IL" smtClean="0"/>
              <a:pPr/>
              <a:t>‹#›</a:t>
            </a:fld>
            <a:endParaRPr lang="iw-IL"/>
          </a:p>
        </p:txBody>
      </p:sp>
    </p:spTree>
    <p:extLst>
      <p:ext uri="{BB962C8B-B14F-4D97-AF65-F5344CB8AC3E}">
        <p14:creationId xmlns:p14="http://schemas.microsoft.com/office/powerpoint/2010/main" val="2046076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userDrawn="1">
  <p:cSld name="Section Header">
    <p:spTree>
      <p:nvGrpSpPr>
        <p:cNvPr id="1" name="Shape 34"/>
        <p:cNvGrpSpPr/>
        <p:nvPr/>
      </p:nvGrpSpPr>
      <p:grpSpPr>
        <a:xfrm>
          <a:off x="0" y="0"/>
          <a:ext cx="0" cy="0"/>
          <a:chOff x="0" y="0"/>
          <a:chExt cx="0" cy="0"/>
        </a:xfrm>
      </p:grpSpPr>
    </p:spTree>
    <p:extLst>
      <p:ext uri="{BB962C8B-B14F-4D97-AF65-F5344CB8AC3E}">
        <p14:creationId xmlns:p14="http://schemas.microsoft.com/office/powerpoint/2010/main" val="26079278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פריסה מותאמת אישית">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51816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כותרת ותוכן">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609600" y="1600203"/>
            <a:ext cx="10972801" cy="4525963"/>
          </a:xfrm>
          <a:prstGeom prst="rect">
            <a:avLst/>
          </a:prstGeom>
        </p:spPr>
        <p:txBody>
          <a:bodyPr/>
          <a:lstStyle>
            <a:lvl1pPr>
              <a:defRPr/>
            </a:lvl1pPr>
            <a:lvl2pPr>
              <a:defRPr/>
            </a:lvl2pPr>
            <a:lvl3pPr>
              <a:defRPr/>
            </a:lvl3pPr>
            <a:lvl4pPr>
              <a:defRPr/>
            </a:lvl4pPr>
            <a:lvl5pPr>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7" name="כותרת 1"/>
          <p:cNvSpPr>
            <a:spLocks noGrp="1"/>
          </p:cNvSpPr>
          <p:nvPr>
            <p:ph type="title"/>
          </p:nvPr>
        </p:nvSpPr>
        <p:spPr>
          <a:xfrm>
            <a:off x="609600" y="142852"/>
            <a:ext cx="10972801" cy="1143000"/>
          </a:xfrm>
          <a:prstGeom prst="rect">
            <a:avLst/>
          </a:prstGeom>
        </p:spPr>
        <p:txBody>
          <a:bodyPr/>
          <a:lstStyle/>
          <a:p>
            <a:r>
              <a:rPr lang="he-IL"/>
              <a:t>לחץ כדי לערוך סגנון כותרת של תבנית בסיס</a:t>
            </a:r>
            <a:endParaRPr lang="he-IL" dirty="0"/>
          </a:p>
        </p:txBody>
      </p:sp>
    </p:spTree>
    <p:extLst>
      <p:ext uri="{BB962C8B-B14F-4D97-AF65-F5344CB8AC3E}">
        <p14:creationId xmlns:p14="http://schemas.microsoft.com/office/powerpoint/2010/main" val="3986715989"/>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1_פריסה מותאמת אישית">
    <p:spTree>
      <p:nvGrpSpPr>
        <p:cNvPr id="1" name=""/>
        <p:cNvGrpSpPr/>
        <p:nvPr/>
      </p:nvGrpSpPr>
      <p:grpSpPr>
        <a:xfrm>
          <a:off x="0" y="0"/>
          <a:ext cx="0" cy="0"/>
          <a:chOff x="0" y="0"/>
          <a:chExt cx="0" cy="0"/>
        </a:xfrm>
      </p:grpSpPr>
      <p:sp>
        <p:nvSpPr>
          <p:cNvPr id="2" name="כותרת 1"/>
          <p:cNvSpPr>
            <a:spLocks noGrp="1"/>
          </p:cNvSpPr>
          <p:nvPr>
            <p:ph type="title"/>
          </p:nvPr>
        </p:nvSpPr>
        <p:spPr>
          <a:xfrm>
            <a:off x="1171872" y="287338"/>
            <a:ext cx="10972801" cy="490066"/>
          </a:xfrm>
          <a:prstGeom prst="rect">
            <a:avLst/>
          </a:prstGeom>
        </p:spPr>
        <p:txBody>
          <a:bodyPr/>
          <a:lstStyle/>
          <a:p>
            <a:r>
              <a:rPr lang="he-IL" dirty="0"/>
              <a:t>לחץ כדי לערוך סגנון כותרת של תבנית בסיס</a:t>
            </a:r>
          </a:p>
        </p:txBody>
      </p:sp>
    </p:spTree>
    <p:extLst>
      <p:ext uri="{BB962C8B-B14F-4D97-AF65-F5344CB8AC3E}">
        <p14:creationId xmlns:p14="http://schemas.microsoft.com/office/powerpoint/2010/main" val="8098868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_כותרת ותוכן">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762000" y="1733557"/>
            <a:ext cx="9992784" cy="4956175"/>
          </a:xfrm>
          <a:prstGeom prst="rect">
            <a:avLst/>
          </a:prstGeom>
        </p:spPr>
        <p:txBody>
          <a:bodyPr/>
          <a:lstStyle>
            <a:lvl1pPr>
              <a:defRPr/>
            </a:lvl1pPr>
            <a:lvl2pPr>
              <a:defRPr/>
            </a:lvl2pPr>
            <a:lvl3pPr>
              <a:defRPr/>
            </a:lvl3pPr>
            <a:lvl4pPr>
              <a:defRPr/>
            </a:lvl4pPr>
            <a:lvl5pPr>
              <a:defRPr/>
            </a:lvl5pPr>
          </a:lstStyle>
          <a:p>
            <a:pPr lvl="0"/>
            <a:r>
              <a:rPr lang="he-IL" dirty="0"/>
              <a:t>לחץ כדי לערוך סגנונות טקסט של תבנית בסיס</a:t>
            </a:r>
          </a:p>
          <a:p>
            <a:pPr lvl="1"/>
            <a:r>
              <a:rPr lang="he-IL" dirty="0"/>
              <a:t>רמה שנייה</a:t>
            </a:r>
          </a:p>
          <a:p>
            <a:pPr lvl="2"/>
            <a:r>
              <a:rPr lang="he-IL" dirty="0"/>
              <a:t>רמה שלישית</a:t>
            </a:r>
          </a:p>
          <a:p>
            <a:pPr lvl="3"/>
            <a:r>
              <a:rPr lang="he-IL" dirty="0"/>
              <a:t>רמה רביעית</a:t>
            </a:r>
          </a:p>
          <a:p>
            <a:pPr lvl="4"/>
            <a:r>
              <a:rPr lang="he-IL" dirty="0"/>
              <a:t>רמה חמישית</a:t>
            </a:r>
          </a:p>
        </p:txBody>
      </p:sp>
      <p:sp>
        <p:nvSpPr>
          <p:cNvPr id="4" name="כותרת 3"/>
          <p:cNvSpPr>
            <a:spLocks noGrp="1"/>
          </p:cNvSpPr>
          <p:nvPr>
            <p:ph type="title"/>
          </p:nvPr>
        </p:nvSpPr>
        <p:spPr>
          <a:xfrm>
            <a:off x="321738" y="504830"/>
            <a:ext cx="10866967" cy="919163"/>
          </a:xfrm>
          <a:prstGeom prst="roundRect">
            <a:avLst>
              <a:gd name="adj" fmla="val 21667"/>
            </a:avLst>
          </a:prstGeom>
        </p:spPr>
        <p:txBody>
          <a:bodyPr/>
          <a:lstStyle>
            <a:lvl1pPr>
              <a:defRPr lang="he-IL" sz="2099" b="1">
                <a:ln w="0"/>
                <a:effectLst>
                  <a:outerShdw blurRad="38100" dist="25400" dir="5400000" algn="ctr" rotWithShape="0">
                    <a:srgbClr val="6E747A">
                      <a:alpha val="43000"/>
                    </a:srgbClr>
                  </a:outerShdw>
                </a:effectLst>
                <a:latin typeface="+mn-lt"/>
                <a:ea typeface="+mn-ea"/>
                <a:cs typeface="+mn-cs"/>
              </a:defRPr>
            </a:lvl1pPr>
          </a:lstStyle>
          <a:p>
            <a:pPr lvl="0">
              <a:lnSpc>
                <a:spcPct val="85000"/>
              </a:lnSpc>
            </a:pPr>
            <a:r>
              <a:rPr lang="he-IL" dirty="0"/>
              <a:t>לחץ כדי לערוך סגנון כותרת של תבנית בסיס</a:t>
            </a:r>
          </a:p>
        </p:txBody>
      </p:sp>
    </p:spTree>
    <p:extLst>
      <p:ext uri="{BB962C8B-B14F-4D97-AF65-F5344CB8AC3E}">
        <p14:creationId xmlns:p14="http://schemas.microsoft.com/office/powerpoint/2010/main" val="1094240673"/>
      </p:ext>
    </p:extLst>
  </p:cSld>
  <p:clrMapOvr>
    <a:masterClrMapping/>
  </p:clrMapOvr>
  <p:transition>
    <p:blinds/>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51747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3_פריסה מותאמת אישית">
    <p:spTree>
      <p:nvGrpSpPr>
        <p:cNvPr id="1" name=""/>
        <p:cNvGrpSpPr/>
        <p:nvPr/>
      </p:nvGrpSpPr>
      <p:grpSpPr>
        <a:xfrm>
          <a:off x="0" y="0"/>
          <a:ext cx="0" cy="0"/>
          <a:chOff x="0" y="0"/>
          <a:chExt cx="0" cy="0"/>
        </a:xfrm>
      </p:grpSpPr>
      <p:cxnSp>
        <p:nvCxnSpPr>
          <p:cNvPr id="4" name="מחבר ישר 3">
            <a:extLst>
              <a:ext uri="{FF2B5EF4-FFF2-40B4-BE49-F238E27FC236}">
                <a16:creationId xmlns:a16="http://schemas.microsoft.com/office/drawing/2014/main" id="{15A7DD00-7208-48E6-88FC-2480E4F0FA87}"/>
              </a:ext>
            </a:extLst>
          </p:cNvPr>
          <p:cNvCxnSpPr>
            <a:cxnSpLocks/>
          </p:cNvCxnSpPr>
          <p:nvPr userDrawn="1"/>
        </p:nvCxnSpPr>
        <p:spPr>
          <a:xfrm>
            <a:off x="1603153" y="908720"/>
            <a:ext cx="8985696" cy="0"/>
          </a:xfrm>
          <a:prstGeom prst="line">
            <a:avLst/>
          </a:prstGeom>
          <a:noFill/>
          <a:ln w="76200" cap="flat" cmpd="sng" algn="ctr">
            <a:solidFill>
              <a:srgbClr val="FF9933"/>
            </a:solidFill>
            <a:prstDash val="solid"/>
          </a:ln>
          <a:effectLst/>
          <a:scene3d>
            <a:camera prst="orthographicFront"/>
            <a:lightRig rig="balanced" dir="t"/>
          </a:scene3d>
          <a:sp3d prstMaterial="matte">
            <a:bevelT w="101600"/>
            <a:bevelB w="165100" prst="coolSlant"/>
          </a:sp3d>
        </p:spPr>
      </p:cxnSp>
      <p:sp>
        <p:nvSpPr>
          <p:cNvPr id="5" name="כותרת 1">
            <a:extLst>
              <a:ext uri="{FF2B5EF4-FFF2-40B4-BE49-F238E27FC236}">
                <a16:creationId xmlns:a16="http://schemas.microsoft.com/office/drawing/2014/main" id="{FE8D381B-5F2B-46EB-88EA-65B0DA9831CA}"/>
              </a:ext>
            </a:extLst>
          </p:cNvPr>
          <p:cNvSpPr>
            <a:spLocks noGrp="1"/>
          </p:cNvSpPr>
          <p:nvPr>
            <p:ph type="title" hasCustomPrompt="1"/>
          </p:nvPr>
        </p:nvSpPr>
        <p:spPr>
          <a:xfrm>
            <a:off x="1516598" y="75507"/>
            <a:ext cx="9158808" cy="863600"/>
          </a:xfrm>
          <a:prstGeom prst="rect">
            <a:avLst/>
          </a:prstGeom>
        </p:spPr>
        <p:txBody>
          <a:bodyPr anchor="ctr">
            <a:noAutofit/>
          </a:bodyPr>
          <a:lstStyle>
            <a:lvl1pPr>
              <a:defRPr lang="he-IL" sz="3998" b="1" dirty="0">
                <a:ln w="1905"/>
                <a:solidFill>
                  <a:srgbClr val="1F497D"/>
                </a:solidFill>
                <a:effectLst>
                  <a:innerShdw blurRad="69850" dist="43180" dir="5400000">
                    <a:srgbClr val="000000">
                      <a:alpha val="65000"/>
                    </a:srgbClr>
                  </a:innerShdw>
                </a:effectLst>
                <a:latin typeface="Assistant ExtraBold" panose="00000900000000000000" pitchFamily="2" charset="-79"/>
                <a:ea typeface="+mn-ea"/>
                <a:cs typeface="Assistant ExtraBold" panose="00000900000000000000" pitchFamily="2" charset="-79"/>
              </a:defRPr>
            </a:lvl1pPr>
          </a:lstStyle>
          <a:p>
            <a:pPr marL="342694" lvl="0" indent="-342694" fontAlgn="base">
              <a:spcAft>
                <a:spcPct val="0"/>
              </a:spcAft>
              <a:buFont typeface="Arial" pitchFamily="34" charset="0"/>
            </a:pPr>
            <a:r>
              <a:rPr lang="he-IL" dirty="0"/>
              <a:t>כותרת</a:t>
            </a:r>
          </a:p>
        </p:txBody>
      </p:sp>
    </p:spTree>
    <p:extLst>
      <p:ext uri="{BB962C8B-B14F-4D97-AF65-F5344CB8AC3E}">
        <p14:creationId xmlns:p14="http://schemas.microsoft.com/office/powerpoint/2010/main" val="3031564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C5D0FA5-D449-4357-B343-3F7BE97B9447}"/>
              </a:ext>
            </a:extLst>
          </p:cNvPr>
          <p:cNvSpPr>
            <a:spLocks noGrp="1"/>
          </p:cNvSpPr>
          <p:nvPr>
            <p:ph type="title"/>
          </p:nvPr>
        </p:nvSpPr>
        <p:spPr>
          <a:xfrm>
            <a:off x="838200" y="365127"/>
            <a:ext cx="10515600" cy="1325563"/>
          </a:xfrm>
          <a:prstGeom prst="rect">
            <a:avLst/>
          </a:prstGeom>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1389CD11-2001-4D47-B330-CC3C47C24348}"/>
              </a:ext>
            </a:extLst>
          </p:cNvPr>
          <p:cNvSpPr>
            <a:spLocks noGrp="1"/>
          </p:cNvSpPr>
          <p:nvPr>
            <p:ph idx="1"/>
          </p:nvPr>
        </p:nvSpPr>
        <p:spPr>
          <a:xfrm>
            <a:off x="838200" y="1825625"/>
            <a:ext cx="10515600" cy="4351339"/>
          </a:xfrm>
          <a:prstGeom prst="rect">
            <a:avLst/>
          </a:prstGeo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C77E0294-B005-4DD7-A7E2-EB78EC5020C8}"/>
              </a:ext>
            </a:extLst>
          </p:cNvPr>
          <p:cNvSpPr>
            <a:spLocks noGrp="1"/>
          </p:cNvSpPr>
          <p:nvPr>
            <p:ph type="dt" sz="half" idx="10"/>
          </p:nvPr>
        </p:nvSpPr>
        <p:spPr>
          <a:xfrm>
            <a:off x="8610600" y="6356352"/>
            <a:ext cx="2743200" cy="365125"/>
          </a:xfrm>
          <a:prstGeom prst="rect">
            <a:avLst/>
          </a:prstGeom>
        </p:spPr>
        <p:txBody>
          <a:bodyPr/>
          <a:lstStyle/>
          <a:p>
            <a:fld id="{66A05A36-B5D4-4AF0-A335-18BFC61A49CB}" type="datetimeFigureOut">
              <a:rPr lang="he-IL" smtClean="0"/>
              <a:t>כ"ה/כסלו/תשפ"ה</a:t>
            </a:fld>
            <a:endParaRPr lang="he-IL"/>
          </a:p>
        </p:txBody>
      </p:sp>
      <p:sp>
        <p:nvSpPr>
          <p:cNvPr id="5" name="מציין מיקום של כותרת תחתונה 4">
            <a:extLst>
              <a:ext uri="{FF2B5EF4-FFF2-40B4-BE49-F238E27FC236}">
                <a16:creationId xmlns:a16="http://schemas.microsoft.com/office/drawing/2014/main" id="{5C09ABEF-9D16-4019-889E-4D8AC51524D3}"/>
              </a:ext>
            </a:extLst>
          </p:cNvPr>
          <p:cNvSpPr>
            <a:spLocks noGrp="1"/>
          </p:cNvSpPr>
          <p:nvPr>
            <p:ph type="ftr" sz="quarter" idx="11"/>
          </p:nvPr>
        </p:nvSpPr>
        <p:spPr>
          <a:xfrm>
            <a:off x="4038600" y="6356352"/>
            <a:ext cx="4114800" cy="365125"/>
          </a:xfrm>
          <a:prstGeom prst="rect">
            <a:avLst/>
          </a:prstGeom>
        </p:spPr>
        <p:txBody>
          <a:bodyPr/>
          <a:lstStyle/>
          <a:p>
            <a:endParaRPr lang="he-IL"/>
          </a:p>
        </p:txBody>
      </p:sp>
      <p:sp>
        <p:nvSpPr>
          <p:cNvPr id="6" name="מציין מיקום של מספר שקופית 5">
            <a:extLst>
              <a:ext uri="{FF2B5EF4-FFF2-40B4-BE49-F238E27FC236}">
                <a16:creationId xmlns:a16="http://schemas.microsoft.com/office/drawing/2014/main" id="{5442CC14-D754-4330-B8B2-3009EBE7E308}"/>
              </a:ext>
            </a:extLst>
          </p:cNvPr>
          <p:cNvSpPr>
            <a:spLocks noGrp="1"/>
          </p:cNvSpPr>
          <p:nvPr>
            <p:ph type="sldNum" sz="quarter" idx="12"/>
          </p:nvPr>
        </p:nvSpPr>
        <p:spPr>
          <a:xfrm>
            <a:off x="838200" y="6356352"/>
            <a:ext cx="2743200" cy="365125"/>
          </a:xfrm>
          <a:prstGeom prst="rect">
            <a:avLst/>
          </a:prstGeom>
        </p:spPr>
        <p:txBody>
          <a:bodyPr/>
          <a:lstStyle/>
          <a:p>
            <a:fld id="{A459926A-43D1-405B-8A49-CFED8B45E3D6}" type="slidenum">
              <a:rPr lang="he-IL" smtClean="0"/>
              <a:t>‹#›</a:t>
            </a:fld>
            <a:endParaRPr lang="he-IL"/>
          </a:p>
        </p:txBody>
      </p:sp>
    </p:spTree>
    <p:extLst>
      <p:ext uri="{BB962C8B-B14F-4D97-AF65-F5344CB8AC3E}">
        <p14:creationId xmlns:p14="http://schemas.microsoft.com/office/powerpoint/2010/main" val="6897757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כותרת ותוכן">
    <p:spTree>
      <p:nvGrpSpPr>
        <p:cNvPr id="1" name=""/>
        <p:cNvGrpSpPr/>
        <p:nvPr/>
      </p:nvGrpSpPr>
      <p:grpSpPr>
        <a:xfrm>
          <a:off x="0" y="0"/>
          <a:ext cx="0" cy="0"/>
          <a:chOff x="0" y="0"/>
          <a:chExt cx="0" cy="0"/>
        </a:xfrm>
      </p:grpSpPr>
      <p:sp>
        <p:nvSpPr>
          <p:cNvPr id="6" name="מציין מיקום של מספר שקופית 5"/>
          <p:cNvSpPr>
            <a:spLocks noGrp="1"/>
          </p:cNvSpPr>
          <p:nvPr>
            <p:ph type="sldNum" sz="quarter" idx="12"/>
          </p:nvPr>
        </p:nvSpPr>
        <p:spPr>
          <a:xfrm>
            <a:off x="0" y="6542697"/>
            <a:ext cx="638106" cy="365125"/>
          </a:xfrm>
          <a:prstGeom prst="rect">
            <a:avLst/>
          </a:prstGeom>
        </p:spPr>
        <p:txBody>
          <a:bodyPr/>
          <a:lstStyle>
            <a:lvl1pPr algn="ctr">
              <a:defRPr/>
            </a:lvl1pPr>
          </a:lstStyle>
          <a:p>
            <a:fld id="{86E35BEA-EB46-4C4D-A252-1D124F95F126}" type="slidenum">
              <a:rPr lang="he-IL" smtClean="0">
                <a:solidFill>
                  <a:prstClr val="black">
                    <a:tint val="75000"/>
                  </a:prstClr>
                </a:solidFill>
              </a:rPr>
              <a:pPr/>
              <a:t>‹#›</a:t>
            </a:fld>
            <a:endParaRPr lang="he-IL" dirty="0">
              <a:solidFill>
                <a:prstClr val="black">
                  <a:tint val="75000"/>
                </a:prstClr>
              </a:solidFill>
            </a:endParaRPr>
          </a:p>
        </p:txBody>
      </p:sp>
    </p:spTree>
    <p:extLst>
      <p:ext uri="{BB962C8B-B14F-4D97-AF65-F5344CB8AC3E}">
        <p14:creationId xmlns:p14="http://schemas.microsoft.com/office/powerpoint/2010/main" val="18130097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_כותרת ותוכן">
    <p:spTree>
      <p:nvGrpSpPr>
        <p:cNvPr id="1" name=""/>
        <p:cNvGrpSpPr/>
        <p:nvPr/>
      </p:nvGrpSpPr>
      <p:grpSpPr>
        <a:xfrm>
          <a:off x="0" y="0"/>
          <a:ext cx="0" cy="0"/>
          <a:chOff x="0" y="0"/>
          <a:chExt cx="0" cy="0"/>
        </a:xfrm>
      </p:grpSpPr>
      <p:sp>
        <p:nvSpPr>
          <p:cNvPr id="4" name="מציין מיקום של תאריך 3"/>
          <p:cNvSpPr>
            <a:spLocks noGrp="1"/>
          </p:cNvSpPr>
          <p:nvPr>
            <p:ph type="dt" sz="half" idx="10"/>
          </p:nvPr>
        </p:nvSpPr>
        <p:spPr>
          <a:xfrm>
            <a:off x="8610600" y="6356350"/>
            <a:ext cx="2743200" cy="365125"/>
          </a:xfrm>
          <a:prstGeom prst="rect">
            <a:avLst/>
          </a:prstGeom>
        </p:spPr>
        <p:txBody>
          <a:bodyPr/>
          <a:lstStyle/>
          <a:p>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a:xfrm>
            <a:off x="4038600" y="6356350"/>
            <a:ext cx="4114800" cy="365125"/>
          </a:xfrm>
          <a:prstGeom prst="rect">
            <a:avLst/>
          </a:prstGeom>
        </p:spPr>
        <p:txBody>
          <a:bodyPr/>
          <a:lstStyle/>
          <a:p>
            <a:r>
              <a:rPr lang="he-IL">
                <a:solidFill>
                  <a:prstClr val="black">
                    <a:tint val="75000"/>
                  </a:prstClr>
                </a:solidFill>
              </a:rPr>
              <a:t>תכנית הכשרה למנהלי מכלולי חינוך ברשויות המקומיות מחזור ב'</a:t>
            </a:r>
          </a:p>
        </p:txBody>
      </p:sp>
      <p:sp>
        <p:nvSpPr>
          <p:cNvPr id="6" name="מציין מיקום של מספר שקופית 5"/>
          <p:cNvSpPr>
            <a:spLocks noGrp="1"/>
          </p:cNvSpPr>
          <p:nvPr>
            <p:ph type="sldNum" sz="quarter" idx="12"/>
          </p:nvPr>
        </p:nvSpPr>
        <p:spPr>
          <a:xfrm>
            <a:off x="0" y="6516389"/>
            <a:ext cx="815413" cy="365125"/>
          </a:xfrm>
          <a:prstGeom prst="rect">
            <a:avLst/>
          </a:prstGeom>
        </p:spPr>
        <p:txBody>
          <a:bodyPr/>
          <a:lstStyle>
            <a:lvl1pPr algn="ctr">
              <a:defRPr/>
            </a:lvl1pPr>
          </a:lstStyle>
          <a:p>
            <a:fld id="{86E35BEA-EB46-4C4D-A252-1D124F95F126}"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1258195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5_כותרת ותוכן">
    <p:spTree>
      <p:nvGrpSpPr>
        <p:cNvPr id="1" name=""/>
        <p:cNvGrpSpPr/>
        <p:nvPr/>
      </p:nvGrpSpPr>
      <p:grpSpPr>
        <a:xfrm>
          <a:off x="0" y="0"/>
          <a:ext cx="0" cy="0"/>
          <a:chOff x="0" y="0"/>
          <a:chExt cx="0" cy="0"/>
        </a:xfrm>
      </p:grpSpPr>
      <p:sp>
        <p:nvSpPr>
          <p:cNvPr id="4" name="מציין מיקום של תאריך 3"/>
          <p:cNvSpPr>
            <a:spLocks noGrp="1"/>
          </p:cNvSpPr>
          <p:nvPr>
            <p:ph type="dt" sz="half" idx="10"/>
          </p:nvPr>
        </p:nvSpPr>
        <p:spPr>
          <a:xfrm>
            <a:off x="8610600" y="6356350"/>
            <a:ext cx="2743200" cy="365125"/>
          </a:xfrm>
          <a:prstGeom prst="rect">
            <a:avLst/>
          </a:prstGeom>
        </p:spPr>
        <p:txBody>
          <a:bodyPr/>
          <a:lstStyle/>
          <a:p>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a:xfrm>
            <a:off x="4038600" y="6356350"/>
            <a:ext cx="4114800" cy="365125"/>
          </a:xfrm>
          <a:prstGeom prst="rect">
            <a:avLst/>
          </a:prstGeom>
        </p:spPr>
        <p:txBody>
          <a:bodyPr/>
          <a:lstStyle/>
          <a:p>
            <a:r>
              <a:rPr lang="he-IL">
                <a:solidFill>
                  <a:prstClr val="black">
                    <a:tint val="75000"/>
                  </a:prstClr>
                </a:solidFill>
              </a:rPr>
              <a:t>תכנית הכשרה למנהלי מכלולי חינוך ברשויות המקומיות מחזור ב'</a:t>
            </a:r>
          </a:p>
        </p:txBody>
      </p:sp>
      <p:sp>
        <p:nvSpPr>
          <p:cNvPr id="6" name="מציין מיקום של מספר שקופית 5"/>
          <p:cNvSpPr>
            <a:spLocks noGrp="1"/>
          </p:cNvSpPr>
          <p:nvPr>
            <p:ph type="sldNum" sz="quarter" idx="12"/>
          </p:nvPr>
        </p:nvSpPr>
        <p:spPr>
          <a:xfrm>
            <a:off x="0" y="6516389"/>
            <a:ext cx="815413" cy="365125"/>
          </a:xfrm>
          <a:prstGeom prst="rect">
            <a:avLst/>
          </a:prstGeom>
        </p:spPr>
        <p:txBody>
          <a:bodyPr/>
          <a:lstStyle>
            <a:lvl1pPr algn="ctr">
              <a:defRPr/>
            </a:lvl1pPr>
          </a:lstStyle>
          <a:p>
            <a:fld id="{86E35BEA-EB46-4C4D-A252-1D124F95F126}"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094236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6_כותרת ותוכן">
    <p:spTree>
      <p:nvGrpSpPr>
        <p:cNvPr id="1" name=""/>
        <p:cNvGrpSpPr/>
        <p:nvPr/>
      </p:nvGrpSpPr>
      <p:grpSpPr>
        <a:xfrm>
          <a:off x="0" y="0"/>
          <a:ext cx="0" cy="0"/>
          <a:chOff x="0" y="0"/>
          <a:chExt cx="0" cy="0"/>
        </a:xfrm>
      </p:grpSpPr>
      <p:sp>
        <p:nvSpPr>
          <p:cNvPr id="4" name="מציין מיקום של תאריך 3"/>
          <p:cNvSpPr>
            <a:spLocks noGrp="1"/>
          </p:cNvSpPr>
          <p:nvPr>
            <p:ph type="dt" sz="half" idx="10"/>
          </p:nvPr>
        </p:nvSpPr>
        <p:spPr>
          <a:xfrm>
            <a:off x="8610600" y="6356350"/>
            <a:ext cx="2743200" cy="365125"/>
          </a:xfrm>
          <a:prstGeom prst="rect">
            <a:avLst/>
          </a:prstGeom>
        </p:spPr>
        <p:txBody>
          <a:bodyPr/>
          <a:lstStyle/>
          <a:p>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a:xfrm>
            <a:off x="4038600" y="6356350"/>
            <a:ext cx="4114800" cy="365125"/>
          </a:xfrm>
          <a:prstGeom prst="rect">
            <a:avLst/>
          </a:prstGeom>
        </p:spPr>
        <p:txBody>
          <a:bodyPr/>
          <a:lstStyle/>
          <a:p>
            <a:r>
              <a:rPr lang="he-IL">
                <a:solidFill>
                  <a:prstClr val="black">
                    <a:tint val="75000"/>
                  </a:prstClr>
                </a:solidFill>
              </a:rPr>
              <a:t>תכנית הכשרה למנהלי מכלולי חינוך ברשויות המקומיות מחזור ב'</a:t>
            </a:r>
          </a:p>
        </p:txBody>
      </p:sp>
      <p:sp>
        <p:nvSpPr>
          <p:cNvPr id="6" name="מציין מיקום של מספר שקופית 5"/>
          <p:cNvSpPr>
            <a:spLocks noGrp="1"/>
          </p:cNvSpPr>
          <p:nvPr>
            <p:ph type="sldNum" sz="quarter" idx="12"/>
          </p:nvPr>
        </p:nvSpPr>
        <p:spPr>
          <a:xfrm>
            <a:off x="0" y="6516389"/>
            <a:ext cx="815413" cy="365125"/>
          </a:xfrm>
          <a:prstGeom prst="rect">
            <a:avLst/>
          </a:prstGeom>
        </p:spPr>
        <p:txBody>
          <a:bodyPr/>
          <a:lstStyle>
            <a:lvl1pPr algn="ctr">
              <a:defRPr/>
            </a:lvl1pPr>
          </a:lstStyle>
          <a:p>
            <a:fld id="{86E35BEA-EB46-4C4D-A252-1D124F95F126}"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3059056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7_כותרת ותוכן">
    <p:spTree>
      <p:nvGrpSpPr>
        <p:cNvPr id="1" name=""/>
        <p:cNvGrpSpPr/>
        <p:nvPr/>
      </p:nvGrpSpPr>
      <p:grpSpPr>
        <a:xfrm>
          <a:off x="0" y="0"/>
          <a:ext cx="0" cy="0"/>
          <a:chOff x="0" y="0"/>
          <a:chExt cx="0" cy="0"/>
        </a:xfrm>
      </p:grpSpPr>
      <p:sp>
        <p:nvSpPr>
          <p:cNvPr id="4" name="מציין מיקום של תאריך 3"/>
          <p:cNvSpPr>
            <a:spLocks noGrp="1"/>
          </p:cNvSpPr>
          <p:nvPr>
            <p:ph type="dt" sz="half" idx="10"/>
          </p:nvPr>
        </p:nvSpPr>
        <p:spPr>
          <a:xfrm>
            <a:off x="8610600" y="6356350"/>
            <a:ext cx="2743200" cy="365125"/>
          </a:xfrm>
          <a:prstGeom prst="rect">
            <a:avLst/>
          </a:prstGeom>
        </p:spPr>
        <p:txBody>
          <a:bodyPr/>
          <a:lstStyle/>
          <a:p>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a:xfrm>
            <a:off x="4038600" y="6356350"/>
            <a:ext cx="4114800" cy="365125"/>
          </a:xfrm>
          <a:prstGeom prst="rect">
            <a:avLst/>
          </a:prstGeom>
        </p:spPr>
        <p:txBody>
          <a:bodyPr/>
          <a:lstStyle/>
          <a:p>
            <a:r>
              <a:rPr lang="he-IL">
                <a:solidFill>
                  <a:prstClr val="black">
                    <a:tint val="75000"/>
                  </a:prstClr>
                </a:solidFill>
              </a:rPr>
              <a:t>תכנית הכשרה למנהלי מכלולי חינוך ברשויות המקומיות מחזור ב'</a:t>
            </a:r>
          </a:p>
        </p:txBody>
      </p:sp>
      <p:sp>
        <p:nvSpPr>
          <p:cNvPr id="6" name="מציין מיקום של מספר שקופית 5"/>
          <p:cNvSpPr>
            <a:spLocks noGrp="1"/>
          </p:cNvSpPr>
          <p:nvPr>
            <p:ph type="sldNum" sz="quarter" idx="12"/>
          </p:nvPr>
        </p:nvSpPr>
        <p:spPr>
          <a:xfrm>
            <a:off x="0" y="6516389"/>
            <a:ext cx="815413" cy="365125"/>
          </a:xfrm>
          <a:prstGeom prst="rect">
            <a:avLst/>
          </a:prstGeom>
        </p:spPr>
        <p:txBody>
          <a:bodyPr/>
          <a:lstStyle>
            <a:lvl1pPr algn="ctr">
              <a:defRPr/>
            </a:lvl1pPr>
          </a:lstStyle>
          <a:p>
            <a:fld id="{86E35BEA-EB46-4C4D-A252-1D124F95F126}"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2466485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8_כותרת ותוכן">
    <p:spTree>
      <p:nvGrpSpPr>
        <p:cNvPr id="1" name=""/>
        <p:cNvGrpSpPr/>
        <p:nvPr/>
      </p:nvGrpSpPr>
      <p:grpSpPr>
        <a:xfrm>
          <a:off x="0" y="0"/>
          <a:ext cx="0" cy="0"/>
          <a:chOff x="0" y="0"/>
          <a:chExt cx="0" cy="0"/>
        </a:xfrm>
      </p:grpSpPr>
      <p:sp>
        <p:nvSpPr>
          <p:cNvPr id="4" name="מציין מיקום של תאריך 3"/>
          <p:cNvSpPr>
            <a:spLocks noGrp="1"/>
          </p:cNvSpPr>
          <p:nvPr>
            <p:ph type="dt" sz="half" idx="10"/>
          </p:nvPr>
        </p:nvSpPr>
        <p:spPr>
          <a:xfrm>
            <a:off x="8610600" y="6356350"/>
            <a:ext cx="2743200" cy="365125"/>
          </a:xfrm>
          <a:prstGeom prst="rect">
            <a:avLst/>
          </a:prstGeom>
        </p:spPr>
        <p:txBody>
          <a:bodyPr/>
          <a:lstStyle/>
          <a:p>
            <a:endParaRPr lang="he-IL">
              <a:solidFill>
                <a:prstClr val="black">
                  <a:tint val="75000"/>
                </a:prstClr>
              </a:solidFill>
            </a:endParaRPr>
          </a:p>
        </p:txBody>
      </p:sp>
      <p:sp>
        <p:nvSpPr>
          <p:cNvPr id="5" name="מציין מיקום של כותרת תחתונה 4"/>
          <p:cNvSpPr>
            <a:spLocks noGrp="1"/>
          </p:cNvSpPr>
          <p:nvPr>
            <p:ph type="ftr" sz="quarter" idx="11"/>
          </p:nvPr>
        </p:nvSpPr>
        <p:spPr>
          <a:xfrm>
            <a:off x="4038600" y="6356350"/>
            <a:ext cx="4114800" cy="365125"/>
          </a:xfrm>
          <a:prstGeom prst="rect">
            <a:avLst/>
          </a:prstGeom>
        </p:spPr>
        <p:txBody>
          <a:bodyPr/>
          <a:lstStyle/>
          <a:p>
            <a:r>
              <a:rPr lang="he-IL">
                <a:solidFill>
                  <a:prstClr val="black">
                    <a:tint val="75000"/>
                  </a:prstClr>
                </a:solidFill>
              </a:rPr>
              <a:t>תכנית הכשרה למנהלי מכלולי חינוך ברשויות המקומיות מחזור ב'</a:t>
            </a:r>
          </a:p>
        </p:txBody>
      </p:sp>
      <p:sp>
        <p:nvSpPr>
          <p:cNvPr id="6" name="מציין מיקום של מספר שקופית 5"/>
          <p:cNvSpPr>
            <a:spLocks noGrp="1"/>
          </p:cNvSpPr>
          <p:nvPr>
            <p:ph type="sldNum" sz="quarter" idx="12"/>
          </p:nvPr>
        </p:nvSpPr>
        <p:spPr>
          <a:xfrm>
            <a:off x="0" y="6516389"/>
            <a:ext cx="815413" cy="365125"/>
          </a:xfrm>
          <a:prstGeom prst="rect">
            <a:avLst/>
          </a:prstGeom>
        </p:spPr>
        <p:txBody>
          <a:bodyPr/>
          <a:lstStyle>
            <a:lvl1pPr algn="ctr">
              <a:defRPr/>
            </a:lvl1pPr>
          </a:lstStyle>
          <a:p>
            <a:fld id="{86E35BEA-EB46-4C4D-A252-1D124F95F126}" type="slidenum">
              <a:rPr lang="he-IL" smtClean="0">
                <a:solidFill>
                  <a:prstClr val="black">
                    <a:tint val="75000"/>
                  </a:prstClr>
                </a:solidFill>
              </a:rPr>
              <a:pPr/>
              <a:t>‹#›</a:t>
            </a:fld>
            <a:endParaRPr lang="he-IL">
              <a:solidFill>
                <a:prstClr val="black">
                  <a:tint val="75000"/>
                </a:prstClr>
              </a:solidFill>
            </a:endParaRPr>
          </a:p>
        </p:txBody>
      </p:sp>
    </p:spTree>
    <p:extLst>
      <p:ext uri="{BB962C8B-B14F-4D97-AF65-F5344CB8AC3E}">
        <p14:creationId xmlns:p14="http://schemas.microsoft.com/office/powerpoint/2010/main" val="37057854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פריסה מותאמת אישית">
    <p:spTree>
      <p:nvGrpSpPr>
        <p:cNvPr id="1" name=""/>
        <p:cNvGrpSpPr/>
        <p:nvPr/>
      </p:nvGrpSpPr>
      <p:grpSpPr>
        <a:xfrm>
          <a:off x="0" y="0"/>
          <a:ext cx="0" cy="0"/>
          <a:chOff x="0" y="0"/>
          <a:chExt cx="0" cy="0"/>
        </a:xfrm>
      </p:grpSpPr>
      <p:sp>
        <p:nvSpPr>
          <p:cNvPr id="5" name="מציין מיקום של תאריך 7"/>
          <p:cNvSpPr>
            <a:spLocks noGrp="1"/>
          </p:cNvSpPr>
          <p:nvPr>
            <p:ph type="dt" sz="half" idx="2"/>
          </p:nvPr>
        </p:nvSpPr>
        <p:spPr>
          <a:xfrm>
            <a:off x="9448800" y="6492876"/>
            <a:ext cx="2743200" cy="365125"/>
          </a:xfrm>
          <a:prstGeom prst="rect">
            <a:avLst/>
          </a:prstGeom>
        </p:spPr>
        <p:txBody>
          <a:bodyPr vert="horz" lIns="91440" tIns="45720" rIns="91440" bIns="45720" rtlCol="1" anchor="ctr"/>
          <a:lstStyle>
            <a:lvl1pPr algn="r">
              <a:defRPr sz="1200" b="1">
                <a:solidFill>
                  <a:sysClr val="windowText" lastClr="000000"/>
                </a:solidFill>
              </a:defRPr>
            </a:lvl1pPr>
          </a:lstStyle>
          <a:p>
            <a:fld id="{70FB32F9-3819-4290-822C-69A87F9DC3C6}" type="datetime13">
              <a:rPr lang="he-IL" smtClean="0"/>
              <a:pPr/>
              <a:t>26.12.2024</a:t>
            </a:fld>
            <a:endParaRPr lang="he-IL" dirty="0"/>
          </a:p>
        </p:txBody>
      </p:sp>
      <p:sp>
        <p:nvSpPr>
          <p:cNvPr id="10" name="מציין מיקום של מספר שקופית 9"/>
          <p:cNvSpPr>
            <a:spLocks noGrp="1"/>
          </p:cNvSpPr>
          <p:nvPr>
            <p:ph type="sldNum" sz="quarter" idx="4"/>
          </p:nvPr>
        </p:nvSpPr>
        <p:spPr>
          <a:xfrm>
            <a:off x="5862" y="6492875"/>
            <a:ext cx="2743200" cy="365125"/>
          </a:xfrm>
          <a:prstGeom prst="rect">
            <a:avLst/>
          </a:prstGeom>
        </p:spPr>
        <p:txBody>
          <a:bodyPr vert="horz" lIns="91440" tIns="45720" rIns="91440" bIns="45720" rtlCol="1" anchor="ctr"/>
          <a:lstStyle>
            <a:lvl1pPr algn="l">
              <a:defRPr sz="1200" b="1">
                <a:solidFill>
                  <a:sysClr val="windowText" lastClr="000000"/>
                </a:solidFill>
              </a:defRPr>
            </a:lvl1pPr>
          </a:lstStyle>
          <a:p>
            <a:fld id="{27333713-05D3-4BEC-9B69-D5D45CCABA63}" type="slidenum">
              <a:rPr lang="he-IL" smtClean="0"/>
              <a:pPr/>
              <a:t>‹#›</a:t>
            </a:fld>
            <a:endParaRPr lang="he-IL"/>
          </a:p>
        </p:txBody>
      </p:sp>
      <p:sp>
        <p:nvSpPr>
          <p:cNvPr id="11" name="מציין מיקום של כותרת 10"/>
          <p:cNvSpPr>
            <a:spLocks noGrp="1"/>
          </p:cNvSpPr>
          <p:nvPr>
            <p:ph type="title"/>
          </p:nvPr>
        </p:nvSpPr>
        <p:spPr>
          <a:xfrm>
            <a:off x="841130" y="1"/>
            <a:ext cx="10515600" cy="70485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12" name="מציין מיקום של כותרת תחתונה 8"/>
          <p:cNvSpPr>
            <a:spLocks noGrp="1"/>
          </p:cNvSpPr>
          <p:nvPr>
            <p:ph type="ftr" sz="quarter" idx="3"/>
          </p:nvPr>
        </p:nvSpPr>
        <p:spPr>
          <a:xfrm>
            <a:off x="8793" y="6492876"/>
            <a:ext cx="4114800" cy="365125"/>
          </a:xfrm>
          <a:prstGeom prst="rect">
            <a:avLst/>
          </a:prstGeom>
        </p:spPr>
        <p:txBody>
          <a:bodyPr vert="horz" lIns="91440" tIns="45720" rIns="91440" bIns="45720" rtlCol="1" anchor="ctr"/>
          <a:lstStyle>
            <a:lvl1pPr algn="ctr">
              <a:defRPr sz="1200" b="1">
                <a:solidFill>
                  <a:sysClr val="windowText" lastClr="000000"/>
                </a:solidFill>
              </a:defRPr>
            </a:lvl1pPr>
          </a:lstStyle>
          <a:p>
            <a:r>
              <a:rPr lang="he-IL" dirty="0"/>
              <a:t>בלמ"ס</a:t>
            </a:r>
          </a:p>
        </p:txBody>
      </p:sp>
    </p:spTree>
    <p:extLst>
      <p:ext uri="{BB962C8B-B14F-4D97-AF65-F5344CB8AC3E}">
        <p14:creationId xmlns:p14="http://schemas.microsoft.com/office/powerpoint/2010/main" val="22769991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_פריסה מותאמת אישית">
    <p:spTree>
      <p:nvGrpSpPr>
        <p:cNvPr id="1" name=""/>
        <p:cNvGrpSpPr/>
        <p:nvPr/>
      </p:nvGrpSpPr>
      <p:grpSpPr>
        <a:xfrm>
          <a:off x="0" y="0"/>
          <a:ext cx="0" cy="0"/>
          <a:chOff x="0" y="0"/>
          <a:chExt cx="0" cy="0"/>
        </a:xfrm>
      </p:grpSpPr>
      <p:sp>
        <p:nvSpPr>
          <p:cNvPr id="5" name="מציין מיקום של תאריך 7"/>
          <p:cNvSpPr>
            <a:spLocks noGrp="1"/>
          </p:cNvSpPr>
          <p:nvPr>
            <p:ph type="dt" sz="half" idx="2"/>
          </p:nvPr>
        </p:nvSpPr>
        <p:spPr>
          <a:xfrm>
            <a:off x="9448800" y="6492876"/>
            <a:ext cx="2743200" cy="365125"/>
          </a:xfrm>
          <a:prstGeom prst="rect">
            <a:avLst/>
          </a:prstGeom>
        </p:spPr>
        <p:txBody>
          <a:bodyPr vert="horz" lIns="91440" tIns="45720" rIns="91440" bIns="45720" rtlCol="1" anchor="ctr"/>
          <a:lstStyle>
            <a:lvl1pPr algn="r">
              <a:defRPr sz="1200" b="1">
                <a:solidFill>
                  <a:sysClr val="windowText" lastClr="000000"/>
                </a:solidFill>
              </a:defRPr>
            </a:lvl1pPr>
          </a:lstStyle>
          <a:p>
            <a:fld id="{70FB32F9-3819-4290-822C-69A87F9DC3C6}" type="datetime13">
              <a:rPr lang="he-IL" smtClean="0"/>
              <a:pPr/>
              <a:t>26.12.2024</a:t>
            </a:fld>
            <a:endParaRPr lang="he-IL" dirty="0"/>
          </a:p>
        </p:txBody>
      </p:sp>
      <p:sp>
        <p:nvSpPr>
          <p:cNvPr id="10" name="מציין מיקום של מספר שקופית 9"/>
          <p:cNvSpPr>
            <a:spLocks noGrp="1"/>
          </p:cNvSpPr>
          <p:nvPr>
            <p:ph type="sldNum" sz="quarter" idx="4"/>
          </p:nvPr>
        </p:nvSpPr>
        <p:spPr>
          <a:xfrm>
            <a:off x="5862" y="6492875"/>
            <a:ext cx="2743200" cy="365125"/>
          </a:xfrm>
          <a:prstGeom prst="rect">
            <a:avLst/>
          </a:prstGeom>
        </p:spPr>
        <p:txBody>
          <a:bodyPr vert="horz" lIns="91440" tIns="45720" rIns="91440" bIns="45720" rtlCol="1" anchor="ctr"/>
          <a:lstStyle>
            <a:lvl1pPr algn="l">
              <a:defRPr sz="1200" b="1">
                <a:solidFill>
                  <a:sysClr val="windowText" lastClr="000000"/>
                </a:solidFill>
              </a:defRPr>
            </a:lvl1pPr>
          </a:lstStyle>
          <a:p>
            <a:fld id="{27333713-05D3-4BEC-9B69-D5D45CCABA63}" type="slidenum">
              <a:rPr lang="he-IL" smtClean="0"/>
              <a:pPr/>
              <a:t>‹#›</a:t>
            </a:fld>
            <a:endParaRPr lang="he-IL"/>
          </a:p>
        </p:txBody>
      </p:sp>
      <p:sp>
        <p:nvSpPr>
          <p:cNvPr id="11" name="מציין מיקום של כותרת 10"/>
          <p:cNvSpPr>
            <a:spLocks noGrp="1"/>
          </p:cNvSpPr>
          <p:nvPr>
            <p:ph type="title"/>
          </p:nvPr>
        </p:nvSpPr>
        <p:spPr>
          <a:xfrm>
            <a:off x="841130" y="1"/>
            <a:ext cx="10515600" cy="70485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12" name="מציין מיקום של כותרת תחתונה 8"/>
          <p:cNvSpPr>
            <a:spLocks noGrp="1"/>
          </p:cNvSpPr>
          <p:nvPr>
            <p:ph type="ftr" sz="quarter" idx="3"/>
          </p:nvPr>
        </p:nvSpPr>
        <p:spPr>
          <a:xfrm>
            <a:off x="8793" y="6492876"/>
            <a:ext cx="4114800" cy="365125"/>
          </a:xfrm>
          <a:prstGeom prst="rect">
            <a:avLst/>
          </a:prstGeom>
        </p:spPr>
        <p:txBody>
          <a:bodyPr vert="horz" lIns="91440" tIns="45720" rIns="91440" bIns="45720" rtlCol="1" anchor="ctr"/>
          <a:lstStyle>
            <a:lvl1pPr algn="ctr">
              <a:defRPr sz="1200" b="1">
                <a:solidFill>
                  <a:sysClr val="windowText" lastClr="000000"/>
                </a:solidFill>
              </a:defRPr>
            </a:lvl1pPr>
          </a:lstStyle>
          <a:p>
            <a:r>
              <a:rPr lang="he-IL" dirty="0"/>
              <a:t>בלמ"ס</a:t>
            </a:r>
          </a:p>
        </p:txBody>
      </p:sp>
    </p:spTree>
    <p:extLst>
      <p:ext uri="{BB962C8B-B14F-4D97-AF65-F5344CB8AC3E}">
        <p14:creationId xmlns:p14="http://schemas.microsoft.com/office/powerpoint/2010/main" val="25659036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7_פריסה מותאמת אישית">
    <p:spTree>
      <p:nvGrpSpPr>
        <p:cNvPr id="1" name=""/>
        <p:cNvGrpSpPr/>
        <p:nvPr/>
      </p:nvGrpSpPr>
      <p:grpSpPr>
        <a:xfrm>
          <a:off x="0" y="0"/>
          <a:ext cx="0" cy="0"/>
          <a:chOff x="0" y="0"/>
          <a:chExt cx="0" cy="0"/>
        </a:xfrm>
      </p:grpSpPr>
      <p:sp>
        <p:nvSpPr>
          <p:cNvPr id="5" name="מציין מיקום של תאריך 7"/>
          <p:cNvSpPr>
            <a:spLocks noGrp="1"/>
          </p:cNvSpPr>
          <p:nvPr>
            <p:ph type="dt" sz="half" idx="2"/>
          </p:nvPr>
        </p:nvSpPr>
        <p:spPr>
          <a:xfrm>
            <a:off x="9448800" y="6492876"/>
            <a:ext cx="2743200" cy="365125"/>
          </a:xfrm>
          <a:prstGeom prst="rect">
            <a:avLst/>
          </a:prstGeom>
        </p:spPr>
        <p:txBody>
          <a:bodyPr vert="horz" lIns="91440" tIns="45720" rIns="91440" bIns="45720" rtlCol="1" anchor="ctr"/>
          <a:lstStyle>
            <a:lvl1pPr algn="r">
              <a:defRPr sz="1200" b="1">
                <a:solidFill>
                  <a:sysClr val="windowText" lastClr="000000"/>
                </a:solidFill>
              </a:defRPr>
            </a:lvl1pPr>
          </a:lstStyle>
          <a:p>
            <a:fld id="{70FB32F9-3819-4290-822C-69A87F9DC3C6}" type="datetime13">
              <a:rPr lang="he-IL" smtClean="0"/>
              <a:pPr/>
              <a:t>26.12.2024</a:t>
            </a:fld>
            <a:endParaRPr lang="he-IL" dirty="0"/>
          </a:p>
        </p:txBody>
      </p:sp>
      <p:sp>
        <p:nvSpPr>
          <p:cNvPr id="10" name="מציין מיקום של מספר שקופית 9"/>
          <p:cNvSpPr>
            <a:spLocks noGrp="1"/>
          </p:cNvSpPr>
          <p:nvPr>
            <p:ph type="sldNum" sz="quarter" idx="4"/>
          </p:nvPr>
        </p:nvSpPr>
        <p:spPr>
          <a:xfrm>
            <a:off x="5862" y="6492875"/>
            <a:ext cx="2743200" cy="365125"/>
          </a:xfrm>
          <a:prstGeom prst="rect">
            <a:avLst/>
          </a:prstGeom>
        </p:spPr>
        <p:txBody>
          <a:bodyPr vert="horz" lIns="91440" tIns="45720" rIns="91440" bIns="45720" rtlCol="1" anchor="ctr"/>
          <a:lstStyle>
            <a:lvl1pPr algn="l">
              <a:defRPr sz="1200" b="1">
                <a:solidFill>
                  <a:sysClr val="windowText" lastClr="000000"/>
                </a:solidFill>
              </a:defRPr>
            </a:lvl1pPr>
          </a:lstStyle>
          <a:p>
            <a:fld id="{27333713-05D3-4BEC-9B69-D5D45CCABA63}" type="slidenum">
              <a:rPr lang="he-IL" smtClean="0"/>
              <a:pPr/>
              <a:t>‹#›</a:t>
            </a:fld>
            <a:endParaRPr lang="he-IL"/>
          </a:p>
        </p:txBody>
      </p:sp>
      <p:sp>
        <p:nvSpPr>
          <p:cNvPr id="11" name="מציין מיקום של כותרת 10"/>
          <p:cNvSpPr>
            <a:spLocks noGrp="1"/>
          </p:cNvSpPr>
          <p:nvPr>
            <p:ph type="title"/>
          </p:nvPr>
        </p:nvSpPr>
        <p:spPr>
          <a:xfrm>
            <a:off x="841130" y="1"/>
            <a:ext cx="10515600" cy="70485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12" name="מציין מיקום של כותרת תחתונה 8"/>
          <p:cNvSpPr>
            <a:spLocks noGrp="1"/>
          </p:cNvSpPr>
          <p:nvPr>
            <p:ph type="ftr" sz="quarter" idx="3"/>
          </p:nvPr>
        </p:nvSpPr>
        <p:spPr>
          <a:xfrm>
            <a:off x="8793" y="6492876"/>
            <a:ext cx="4114800" cy="365125"/>
          </a:xfrm>
          <a:prstGeom prst="rect">
            <a:avLst/>
          </a:prstGeom>
        </p:spPr>
        <p:txBody>
          <a:bodyPr vert="horz" lIns="91440" tIns="45720" rIns="91440" bIns="45720" rtlCol="1" anchor="ctr"/>
          <a:lstStyle>
            <a:lvl1pPr algn="ctr">
              <a:defRPr sz="1200" b="1">
                <a:solidFill>
                  <a:sysClr val="windowText" lastClr="000000"/>
                </a:solidFill>
              </a:defRPr>
            </a:lvl1pPr>
          </a:lstStyle>
          <a:p>
            <a:r>
              <a:rPr lang="he-IL" dirty="0"/>
              <a:t>בלמ"ס</a:t>
            </a:r>
          </a:p>
        </p:txBody>
      </p:sp>
    </p:spTree>
    <p:extLst>
      <p:ext uri="{BB962C8B-B14F-4D97-AF65-F5344CB8AC3E}">
        <p14:creationId xmlns:p14="http://schemas.microsoft.com/office/powerpoint/2010/main" val="15707727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8_פריסה מותאמת אישית">
    <p:spTree>
      <p:nvGrpSpPr>
        <p:cNvPr id="1" name=""/>
        <p:cNvGrpSpPr/>
        <p:nvPr/>
      </p:nvGrpSpPr>
      <p:grpSpPr>
        <a:xfrm>
          <a:off x="0" y="0"/>
          <a:ext cx="0" cy="0"/>
          <a:chOff x="0" y="0"/>
          <a:chExt cx="0" cy="0"/>
        </a:xfrm>
      </p:grpSpPr>
      <p:sp>
        <p:nvSpPr>
          <p:cNvPr id="5" name="מציין מיקום של תאריך 7"/>
          <p:cNvSpPr>
            <a:spLocks noGrp="1"/>
          </p:cNvSpPr>
          <p:nvPr>
            <p:ph type="dt" sz="half" idx="2"/>
          </p:nvPr>
        </p:nvSpPr>
        <p:spPr>
          <a:xfrm>
            <a:off x="9448800" y="6492876"/>
            <a:ext cx="2743200" cy="365125"/>
          </a:xfrm>
          <a:prstGeom prst="rect">
            <a:avLst/>
          </a:prstGeom>
        </p:spPr>
        <p:txBody>
          <a:bodyPr vert="horz" lIns="91440" tIns="45720" rIns="91440" bIns="45720" rtlCol="1" anchor="ctr"/>
          <a:lstStyle>
            <a:lvl1pPr algn="r">
              <a:defRPr sz="1200" b="1">
                <a:solidFill>
                  <a:sysClr val="windowText" lastClr="000000"/>
                </a:solidFill>
              </a:defRPr>
            </a:lvl1pPr>
          </a:lstStyle>
          <a:p>
            <a:fld id="{70FB32F9-3819-4290-822C-69A87F9DC3C6}" type="datetime13">
              <a:rPr lang="he-IL" smtClean="0"/>
              <a:pPr/>
              <a:t>26.12.2024</a:t>
            </a:fld>
            <a:endParaRPr lang="he-IL" dirty="0"/>
          </a:p>
        </p:txBody>
      </p:sp>
      <p:sp>
        <p:nvSpPr>
          <p:cNvPr id="10" name="מציין מיקום של מספר שקופית 9"/>
          <p:cNvSpPr>
            <a:spLocks noGrp="1"/>
          </p:cNvSpPr>
          <p:nvPr>
            <p:ph type="sldNum" sz="quarter" idx="4"/>
          </p:nvPr>
        </p:nvSpPr>
        <p:spPr>
          <a:xfrm>
            <a:off x="5862" y="6492875"/>
            <a:ext cx="2743200" cy="365125"/>
          </a:xfrm>
          <a:prstGeom prst="rect">
            <a:avLst/>
          </a:prstGeom>
        </p:spPr>
        <p:txBody>
          <a:bodyPr vert="horz" lIns="91440" tIns="45720" rIns="91440" bIns="45720" rtlCol="1" anchor="ctr"/>
          <a:lstStyle>
            <a:lvl1pPr algn="l">
              <a:defRPr sz="1200" b="1">
                <a:solidFill>
                  <a:sysClr val="windowText" lastClr="000000"/>
                </a:solidFill>
              </a:defRPr>
            </a:lvl1pPr>
          </a:lstStyle>
          <a:p>
            <a:fld id="{27333713-05D3-4BEC-9B69-D5D45CCABA63}" type="slidenum">
              <a:rPr lang="he-IL" smtClean="0"/>
              <a:pPr/>
              <a:t>‹#›</a:t>
            </a:fld>
            <a:endParaRPr lang="he-IL"/>
          </a:p>
        </p:txBody>
      </p:sp>
      <p:sp>
        <p:nvSpPr>
          <p:cNvPr id="11" name="מציין מיקום של כותרת 10"/>
          <p:cNvSpPr>
            <a:spLocks noGrp="1"/>
          </p:cNvSpPr>
          <p:nvPr>
            <p:ph type="title"/>
          </p:nvPr>
        </p:nvSpPr>
        <p:spPr>
          <a:xfrm>
            <a:off x="841130" y="1"/>
            <a:ext cx="10515600" cy="70485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12" name="מציין מיקום של כותרת תחתונה 8"/>
          <p:cNvSpPr>
            <a:spLocks noGrp="1"/>
          </p:cNvSpPr>
          <p:nvPr>
            <p:ph type="ftr" sz="quarter" idx="3"/>
          </p:nvPr>
        </p:nvSpPr>
        <p:spPr>
          <a:xfrm>
            <a:off x="8793" y="6492876"/>
            <a:ext cx="4114800" cy="365125"/>
          </a:xfrm>
          <a:prstGeom prst="rect">
            <a:avLst/>
          </a:prstGeom>
        </p:spPr>
        <p:txBody>
          <a:bodyPr vert="horz" lIns="91440" tIns="45720" rIns="91440" bIns="45720" rtlCol="1" anchor="ctr"/>
          <a:lstStyle>
            <a:lvl1pPr algn="ctr">
              <a:defRPr sz="1200" b="1">
                <a:solidFill>
                  <a:sysClr val="windowText" lastClr="000000"/>
                </a:solidFill>
              </a:defRPr>
            </a:lvl1pPr>
          </a:lstStyle>
          <a:p>
            <a:r>
              <a:rPr lang="he-IL" dirty="0"/>
              <a:t>בלמ"ס</a:t>
            </a:r>
          </a:p>
        </p:txBody>
      </p:sp>
    </p:spTree>
    <p:extLst>
      <p:ext uri="{BB962C8B-B14F-4D97-AF65-F5344CB8AC3E}">
        <p14:creationId xmlns:p14="http://schemas.microsoft.com/office/powerpoint/2010/main" val="469438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3E805B1-7A30-45BE-8800-CF02A40C5E3B}"/>
              </a:ext>
            </a:extLst>
          </p:cNvPr>
          <p:cNvSpPr>
            <a:spLocks noGrp="1"/>
          </p:cNvSpPr>
          <p:nvPr>
            <p:ph type="title"/>
          </p:nvPr>
        </p:nvSpPr>
        <p:spPr>
          <a:xfrm>
            <a:off x="831849" y="1709741"/>
            <a:ext cx="10515600" cy="2852737"/>
          </a:xfrm>
          <a:prstGeom prst="rect">
            <a:avLst/>
          </a:prstGeom>
        </p:spPr>
        <p:txBody>
          <a:bodyPr anchor="b"/>
          <a:lstStyle>
            <a:lvl1pPr>
              <a:defRPr sz="5999"/>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C7F474C6-7BF8-4461-93CB-4A1897ECCB9D}"/>
              </a:ext>
            </a:extLst>
          </p:cNvPr>
          <p:cNvSpPr>
            <a:spLocks noGrp="1"/>
          </p:cNvSpPr>
          <p:nvPr>
            <p:ph type="body" idx="1"/>
          </p:nvPr>
        </p:nvSpPr>
        <p:spPr>
          <a:xfrm>
            <a:off x="831849" y="4589465"/>
            <a:ext cx="10515600" cy="1500187"/>
          </a:xfrm>
          <a:prstGeom prst="rect">
            <a:avLst/>
          </a:prstGeom>
        </p:spPr>
        <p:txBody>
          <a:bodyPr/>
          <a:lstStyle>
            <a:lvl1pPr marL="0" indent="0">
              <a:buNone/>
              <a:defRPr sz="2399">
                <a:solidFill>
                  <a:schemeClr val="tx1">
                    <a:tint val="75000"/>
                  </a:schemeClr>
                </a:solidFill>
              </a:defRPr>
            </a:lvl1pPr>
            <a:lvl2pPr marL="457051" indent="0">
              <a:buNone/>
              <a:defRPr sz="1999">
                <a:solidFill>
                  <a:schemeClr val="tx1">
                    <a:tint val="75000"/>
                  </a:schemeClr>
                </a:solidFill>
              </a:defRPr>
            </a:lvl2pPr>
            <a:lvl3pPr marL="914104" indent="0">
              <a:buNone/>
              <a:defRPr sz="1799">
                <a:solidFill>
                  <a:schemeClr val="tx1">
                    <a:tint val="75000"/>
                  </a:schemeClr>
                </a:solidFill>
              </a:defRPr>
            </a:lvl3pPr>
            <a:lvl4pPr marL="1371155" indent="0">
              <a:buNone/>
              <a:defRPr sz="1600">
                <a:solidFill>
                  <a:schemeClr val="tx1">
                    <a:tint val="75000"/>
                  </a:schemeClr>
                </a:solidFill>
              </a:defRPr>
            </a:lvl4pPr>
            <a:lvl5pPr marL="1828205" indent="0">
              <a:buNone/>
              <a:defRPr sz="1600">
                <a:solidFill>
                  <a:schemeClr val="tx1">
                    <a:tint val="75000"/>
                  </a:schemeClr>
                </a:solidFill>
              </a:defRPr>
            </a:lvl5pPr>
            <a:lvl6pPr marL="2285258" indent="0">
              <a:buNone/>
              <a:defRPr sz="1600">
                <a:solidFill>
                  <a:schemeClr val="tx1">
                    <a:tint val="75000"/>
                  </a:schemeClr>
                </a:solidFill>
              </a:defRPr>
            </a:lvl6pPr>
            <a:lvl7pPr marL="2742309" indent="0">
              <a:buNone/>
              <a:defRPr sz="1600">
                <a:solidFill>
                  <a:schemeClr val="tx1">
                    <a:tint val="75000"/>
                  </a:schemeClr>
                </a:solidFill>
              </a:defRPr>
            </a:lvl7pPr>
            <a:lvl8pPr marL="3199360" indent="0">
              <a:buNone/>
              <a:defRPr sz="1600">
                <a:solidFill>
                  <a:schemeClr val="tx1">
                    <a:tint val="75000"/>
                  </a:schemeClr>
                </a:solidFill>
              </a:defRPr>
            </a:lvl8pPr>
            <a:lvl9pPr marL="3656411"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1191B29D-ADAB-43E7-BC57-22A911FC2DFE}"/>
              </a:ext>
            </a:extLst>
          </p:cNvPr>
          <p:cNvSpPr>
            <a:spLocks noGrp="1"/>
          </p:cNvSpPr>
          <p:nvPr>
            <p:ph type="dt" sz="half" idx="10"/>
          </p:nvPr>
        </p:nvSpPr>
        <p:spPr>
          <a:xfrm>
            <a:off x="8610600" y="6356352"/>
            <a:ext cx="2743200" cy="365125"/>
          </a:xfrm>
          <a:prstGeom prst="rect">
            <a:avLst/>
          </a:prstGeom>
        </p:spPr>
        <p:txBody>
          <a:bodyPr/>
          <a:lstStyle/>
          <a:p>
            <a:fld id="{66A05A36-B5D4-4AF0-A335-18BFC61A49CB}" type="datetimeFigureOut">
              <a:rPr lang="he-IL" smtClean="0"/>
              <a:t>כ"ה/כסלו/תשפ"ה</a:t>
            </a:fld>
            <a:endParaRPr lang="he-IL"/>
          </a:p>
        </p:txBody>
      </p:sp>
      <p:sp>
        <p:nvSpPr>
          <p:cNvPr id="5" name="מציין מיקום של כותרת תחתונה 4">
            <a:extLst>
              <a:ext uri="{FF2B5EF4-FFF2-40B4-BE49-F238E27FC236}">
                <a16:creationId xmlns:a16="http://schemas.microsoft.com/office/drawing/2014/main" id="{DA02BAF2-A71E-4658-B277-8231D3687C67}"/>
              </a:ext>
            </a:extLst>
          </p:cNvPr>
          <p:cNvSpPr>
            <a:spLocks noGrp="1"/>
          </p:cNvSpPr>
          <p:nvPr>
            <p:ph type="ftr" sz="quarter" idx="11"/>
          </p:nvPr>
        </p:nvSpPr>
        <p:spPr>
          <a:xfrm>
            <a:off x="4038600" y="6356352"/>
            <a:ext cx="4114800" cy="365125"/>
          </a:xfrm>
          <a:prstGeom prst="rect">
            <a:avLst/>
          </a:prstGeom>
        </p:spPr>
        <p:txBody>
          <a:bodyPr/>
          <a:lstStyle/>
          <a:p>
            <a:endParaRPr lang="he-IL"/>
          </a:p>
        </p:txBody>
      </p:sp>
      <p:sp>
        <p:nvSpPr>
          <p:cNvPr id="6" name="מציין מיקום של מספר שקופית 5">
            <a:extLst>
              <a:ext uri="{FF2B5EF4-FFF2-40B4-BE49-F238E27FC236}">
                <a16:creationId xmlns:a16="http://schemas.microsoft.com/office/drawing/2014/main" id="{7945EB67-86FD-427E-9D78-4AC273A36B30}"/>
              </a:ext>
            </a:extLst>
          </p:cNvPr>
          <p:cNvSpPr>
            <a:spLocks noGrp="1"/>
          </p:cNvSpPr>
          <p:nvPr>
            <p:ph type="sldNum" sz="quarter" idx="12"/>
          </p:nvPr>
        </p:nvSpPr>
        <p:spPr>
          <a:xfrm>
            <a:off x="838200" y="6356352"/>
            <a:ext cx="2743200" cy="365125"/>
          </a:xfrm>
          <a:prstGeom prst="rect">
            <a:avLst/>
          </a:prstGeom>
        </p:spPr>
        <p:txBody>
          <a:bodyPr/>
          <a:lstStyle/>
          <a:p>
            <a:fld id="{A459926A-43D1-405B-8A49-CFED8B45E3D6}" type="slidenum">
              <a:rPr lang="he-IL" smtClean="0"/>
              <a:t>‹#›</a:t>
            </a:fld>
            <a:endParaRPr lang="he-IL"/>
          </a:p>
        </p:txBody>
      </p:sp>
    </p:spTree>
    <p:extLst>
      <p:ext uri="{BB962C8B-B14F-4D97-AF65-F5344CB8AC3E}">
        <p14:creationId xmlns:p14="http://schemas.microsoft.com/office/powerpoint/2010/main" val="40779895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0_פריסה מותאמת אישית">
    <p:spTree>
      <p:nvGrpSpPr>
        <p:cNvPr id="1" name=""/>
        <p:cNvGrpSpPr/>
        <p:nvPr/>
      </p:nvGrpSpPr>
      <p:grpSpPr>
        <a:xfrm>
          <a:off x="0" y="0"/>
          <a:ext cx="0" cy="0"/>
          <a:chOff x="0" y="0"/>
          <a:chExt cx="0" cy="0"/>
        </a:xfrm>
      </p:grpSpPr>
      <p:sp>
        <p:nvSpPr>
          <p:cNvPr id="5" name="מציין מיקום של תאריך 7"/>
          <p:cNvSpPr>
            <a:spLocks noGrp="1"/>
          </p:cNvSpPr>
          <p:nvPr>
            <p:ph type="dt" sz="half" idx="2"/>
          </p:nvPr>
        </p:nvSpPr>
        <p:spPr>
          <a:xfrm>
            <a:off x="9448800" y="6492876"/>
            <a:ext cx="2743200" cy="365125"/>
          </a:xfrm>
          <a:prstGeom prst="rect">
            <a:avLst/>
          </a:prstGeom>
        </p:spPr>
        <p:txBody>
          <a:bodyPr vert="horz" lIns="91440" tIns="45720" rIns="91440" bIns="45720" rtlCol="1" anchor="ctr"/>
          <a:lstStyle>
            <a:lvl1pPr algn="r">
              <a:defRPr sz="1200" b="1">
                <a:solidFill>
                  <a:sysClr val="windowText" lastClr="000000"/>
                </a:solidFill>
              </a:defRPr>
            </a:lvl1pPr>
          </a:lstStyle>
          <a:p>
            <a:fld id="{70FB32F9-3819-4290-822C-69A87F9DC3C6}" type="datetime13">
              <a:rPr lang="he-IL" smtClean="0"/>
              <a:pPr/>
              <a:t>26.12.2024</a:t>
            </a:fld>
            <a:endParaRPr lang="he-IL" dirty="0"/>
          </a:p>
        </p:txBody>
      </p:sp>
      <p:sp>
        <p:nvSpPr>
          <p:cNvPr id="10" name="מציין מיקום של מספר שקופית 9"/>
          <p:cNvSpPr>
            <a:spLocks noGrp="1"/>
          </p:cNvSpPr>
          <p:nvPr>
            <p:ph type="sldNum" sz="quarter" idx="4"/>
          </p:nvPr>
        </p:nvSpPr>
        <p:spPr>
          <a:xfrm>
            <a:off x="5862" y="6492875"/>
            <a:ext cx="2743200" cy="365125"/>
          </a:xfrm>
          <a:prstGeom prst="rect">
            <a:avLst/>
          </a:prstGeom>
        </p:spPr>
        <p:txBody>
          <a:bodyPr vert="horz" lIns="91440" tIns="45720" rIns="91440" bIns="45720" rtlCol="1" anchor="ctr"/>
          <a:lstStyle>
            <a:lvl1pPr algn="l">
              <a:defRPr sz="1200" b="1">
                <a:solidFill>
                  <a:sysClr val="windowText" lastClr="000000"/>
                </a:solidFill>
              </a:defRPr>
            </a:lvl1pPr>
          </a:lstStyle>
          <a:p>
            <a:fld id="{27333713-05D3-4BEC-9B69-D5D45CCABA63}" type="slidenum">
              <a:rPr lang="he-IL" smtClean="0"/>
              <a:pPr/>
              <a:t>‹#›</a:t>
            </a:fld>
            <a:endParaRPr lang="he-IL"/>
          </a:p>
        </p:txBody>
      </p:sp>
      <p:sp>
        <p:nvSpPr>
          <p:cNvPr id="11" name="מציין מיקום של כותרת 10"/>
          <p:cNvSpPr>
            <a:spLocks noGrp="1"/>
          </p:cNvSpPr>
          <p:nvPr>
            <p:ph type="title"/>
          </p:nvPr>
        </p:nvSpPr>
        <p:spPr>
          <a:xfrm>
            <a:off x="841130" y="1"/>
            <a:ext cx="10515600" cy="70485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12" name="מציין מיקום של כותרת תחתונה 8"/>
          <p:cNvSpPr>
            <a:spLocks noGrp="1"/>
          </p:cNvSpPr>
          <p:nvPr>
            <p:ph type="ftr" sz="quarter" idx="3"/>
          </p:nvPr>
        </p:nvSpPr>
        <p:spPr>
          <a:xfrm>
            <a:off x="8793" y="6492876"/>
            <a:ext cx="4114800" cy="365125"/>
          </a:xfrm>
          <a:prstGeom prst="rect">
            <a:avLst/>
          </a:prstGeom>
        </p:spPr>
        <p:txBody>
          <a:bodyPr vert="horz" lIns="91440" tIns="45720" rIns="91440" bIns="45720" rtlCol="1" anchor="ctr"/>
          <a:lstStyle>
            <a:lvl1pPr algn="ctr">
              <a:defRPr sz="1200" b="1">
                <a:solidFill>
                  <a:sysClr val="windowText" lastClr="000000"/>
                </a:solidFill>
              </a:defRPr>
            </a:lvl1pPr>
          </a:lstStyle>
          <a:p>
            <a:r>
              <a:rPr lang="he-IL" dirty="0"/>
              <a:t>בלמ"ס</a:t>
            </a:r>
          </a:p>
        </p:txBody>
      </p:sp>
    </p:spTree>
    <p:extLst>
      <p:ext uri="{BB962C8B-B14F-4D97-AF65-F5344CB8AC3E}">
        <p14:creationId xmlns:p14="http://schemas.microsoft.com/office/powerpoint/2010/main" val="16857403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2_פריסה מותאמת אישית">
    <p:spTree>
      <p:nvGrpSpPr>
        <p:cNvPr id="1" name=""/>
        <p:cNvGrpSpPr/>
        <p:nvPr/>
      </p:nvGrpSpPr>
      <p:grpSpPr>
        <a:xfrm>
          <a:off x="0" y="0"/>
          <a:ext cx="0" cy="0"/>
          <a:chOff x="0" y="0"/>
          <a:chExt cx="0" cy="0"/>
        </a:xfrm>
      </p:grpSpPr>
      <p:sp>
        <p:nvSpPr>
          <p:cNvPr id="5" name="מציין מיקום של תאריך 7"/>
          <p:cNvSpPr>
            <a:spLocks noGrp="1"/>
          </p:cNvSpPr>
          <p:nvPr>
            <p:ph type="dt" sz="half" idx="2"/>
          </p:nvPr>
        </p:nvSpPr>
        <p:spPr>
          <a:xfrm>
            <a:off x="9448800" y="6492876"/>
            <a:ext cx="2743200" cy="365125"/>
          </a:xfrm>
          <a:prstGeom prst="rect">
            <a:avLst/>
          </a:prstGeom>
        </p:spPr>
        <p:txBody>
          <a:bodyPr vert="horz" lIns="91440" tIns="45720" rIns="91440" bIns="45720" rtlCol="1" anchor="ctr"/>
          <a:lstStyle>
            <a:lvl1pPr algn="r">
              <a:defRPr sz="1200" b="1">
                <a:solidFill>
                  <a:sysClr val="windowText" lastClr="000000"/>
                </a:solidFill>
              </a:defRPr>
            </a:lvl1pPr>
          </a:lstStyle>
          <a:p>
            <a:fld id="{70FB32F9-3819-4290-822C-69A87F9DC3C6}" type="datetime13">
              <a:rPr lang="he-IL" smtClean="0"/>
              <a:pPr/>
              <a:t>26.12.2024</a:t>
            </a:fld>
            <a:endParaRPr lang="he-IL" dirty="0"/>
          </a:p>
        </p:txBody>
      </p:sp>
      <p:sp>
        <p:nvSpPr>
          <p:cNvPr id="10" name="מציין מיקום של מספר שקופית 9"/>
          <p:cNvSpPr>
            <a:spLocks noGrp="1"/>
          </p:cNvSpPr>
          <p:nvPr>
            <p:ph type="sldNum" sz="quarter" idx="4"/>
          </p:nvPr>
        </p:nvSpPr>
        <p:spPr>
          <a:xfrm>
            <a:off x="5862" y="6492875"/>
            <a:ext cx="2743200" cy="365125"/>
          </a:xfrm>
          <a:prstGeom prst="rect">
            <a:avLst/>
          </a:prstGeom>
        </p:spPr>
        <p:txBody>
          <a:bodyPr vert="horz" lIns="91440" tIns="45720" rIns="91440" bIns="45720" rtlCol="1" anchor="ctr"/>
          <a:lstStyle>
            <a:lvl1pPr algn="l">
              <a:defRPr sz="1200" b="1">
                <a:solidFill>
                  <a:sysClr val="windowText" lastClr="000000"/>
                </a:solidFill>
              </a:defRPr>
            </a:lvl1pPr>
          </a:lstStyle>
          <a:p>
            <a:fld id="{27333713-05D3-4BEC-9B69-D5D45CCABA63}" type="slidenum">
              <a:rPr lang="he-IL" smtClean="0"/>
              <a:pPr/>
              <a:t>‹#›</a:t>
            </a:fld>
            <a:endParaRPr lang="he-IL"/>
          </a:p>
        </p:txBody>
      </p:sp>
      <p:sp>
        <p:nvSpPr>
          <p:cNvPr id="11" name="מציין מיקום של כותרת 10"/>
          <p:cNvSpPr>
            <a:spLocks noGrp="1"/>
          </p:cNvSpPr>
          <p:nvPr>
            <p:ph type="title"/>
          </p:nvPr>
        </p:nvSpPr>
        <p:spPr>
          <a:xfrm>
            <a:off x="841130" y="1"/>
            <a:ext cx="10515600" cy="70485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12" name="מציין מיקום של כותרת תחתונה 8"/>
          <p:cNvSpPr>
            <a:spLocks noGrp="1"/>
          </p:cNvSpPr>
          <p:nvPr>
            <p:ph type="ftr" sz="quarter" idx="3"/>
          </p:nvPr>
        </p:nvSpPr>
        <p:spPr>
          <a:xfrm>
            <a:off x="8793" y="6492876"/>
            <a:ext cx="4114800" cy="365125"/>
          </a:xfrm>
          <a:prstGeom prst="rect">
            <a:avLst/>
          </a:prstGeom>
        </p:spPr>
        <p:txBody>
          <a:bodyPr vert="horz" lIns="91440" tIns="45720" rIns="91440" bIns="45720" rtlCol="1" anchor="ctr"/>
          <a:lstStyle>
            <a:lvl1pPr algn="ctr">
              <a:defRPr sz="1200" b="1">
                <a:solidFill>
                  <a:sysClr val="windowText" lastClr="000000"/>
                </a:solidFill>
              </a:defRPr>
            </a:lvl1pPr>
          </a:lstStyle>
          <a:p>
            <a:r>
              <a:rPr lang="he-IL" dirty="0"/>
              <a:t>בלמ"ס</a:t>
            </a:r>
          </a:p>
        </p:txBody>
      </p:sp>
    </p:spTree>
    <p:extLst>
      <p:ext uri="{BB962C8B-B14F-4D97-AF65-F5344CB8AC3E}">
        <p14:creationId xmlns:p14="http://schemas.microsoft.com/office/powerpoint/2010/main" val="21700683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8_פריסה מותאמת אישית">
    <p:spTree>
      <p:nvGrpSpPr>
        <p:cNvPr id="1" name=""/>
        <p:cNvGrpSpPr/>
        <p:nvPr/>
      </p:nvGrpSpPr>
      <p:grpSpPr>
        <a:xfrm>
          <a:off x="0" y="0"/>
          <a:ext cx="0" cy="0"/>
          <a:chOff x="0" y="0"/>
          <a:chExt cx="0" cy="0"/>
        </a:xfrm>
      </p:grpSpPr>
      <p:sp>
        <p:nvSpPr>
          <p:cNvPr id="5" name="מציין מיקום של תאריך 7"/>
          <p:cNvSpPr>
            <a:spLocks noGrp="1"/>
          </p:cNvSpPr>
          <p:nvPr>
            <p:ph type="dt" sz="half" idx="2"/>
          </p:nvPr>
        </p:nvSpPr>
        <p:spPr>
          <a:xfrm>
            <a:off x="9448800" y="6492876"/>
            <a:ext cx="2743200" cy="365125"/>
          </a:xfrm>
          <a:prstGeom prst="rect">
            <a:avLst/>
          </a:prstGeom>
        </p:spPr>
        <p:txBody>
          <a:bodyPr vert="horz" lIns="91440" tIns="45720" rIns="91440" bIns="45720" rtlCol="1" anchor="ctr"/>
          <a:lstStyle>
            <a:lvl1pPr algn="r">
              <a:defRPr sz="1200" b="1">
                <a:solidFill>
                  <a:sysClr val="windowText" lastClr="000000"/>
                </a:solidFill>
              </a:defRPr>
            </a:lvl1pPr>
          </a:lstStyle>
          <a:p>
            <a:fld id="{70FB32F9-3819-4290-822C-69A87F9DC3C6}" type="datetime13">
              <a:rPr lang="he-IL" smtClean="0"/>
              <a:pPr/>
              <a:t>26.12.2024</a:t>
            </a:fld>
            <a:endParaRPr lang="he-IL" dirty="0"/>
          </a:p>
        </p:txBody>
      </p:sp>
      <p:sp>
        <p:nvSpPr>
          <p:cNvPr id="10" name="מציין מיקום של מספר שקופית 9"/>
          <p:cNvSpPr>
            <a:spLocks noGrp="1"/>
          </p:cNvSpPr>
          <p:nvPr>
            <p:ph type="sldNum" sz="quarter" idx="4"/>
          </p:nvPr>
        </p:nvSpPr>
        <p:spPr>
          <a:xfrm>
            <a:off x="5862" y="6492875"/>
            <a:ext cx="2743200" cy="365125"/>
          </a:xfrm>
          <a:prstGeom prst="rect">
            <a:avLst/>
          </a:prstGeom>
        </p:spPr>
        <p:txBody>
          <a:bodyPr vert="horz" lIns="91440" tIns="45720" rIns="91440" bIns="45720" rtlCol="1" anchor="ctr"/>
          <a:lstStyle>
            <a:lvl1pPr algn="l">
              <a:defRPr sz="1200" b="1">
                <a:solidFill>
                  <a:sysClr val="windowText" lastClr="000000"/>
                </a:solidFill>
              </a:defRPr>
            </a:lvl1pPr>
          </a:lstStyle>
          <a:p>
            <a:fld id="{27333713-05D3-4BEC-9B69-D5D45CCABA63}" type="slidenum">
              <a:rPr lang="he-IL" smtClean="0"/>
              <a:pPr/>
              <a:t>‹#›</a:t>
            </a:fld>
            <a:endParaRPr lang="he-IL"/>
          </a:p>
        </p:txBody>
      </p:sp>
      <p:sp>
        <p:nvSpPr>
          <p:cNvPr id="11" name="מציין מיקום של כותרת 10"/>
          <p:cNvSpPr>
            <a:spLocks noGrp="1"/>
          </p:cNvSpPr>
          <p:nvPr>
            <p:ph type="title"/>
          </p:nvPr>
        </p:nvSpPr>
        <p:spPr>
          <a:xfrm>
            <a:off x="841130" y="1"/>
            <a:ext cx="10515600" cy="70485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12" name="מציין מיקום של כותרת תחתונה 8"/>
          <p:cNvSpPr>
            <a:spLocks noGrp="1"/>
          </p:cNvSpPr>
          <p:nvPr>
            <p:ph type="ftr" sz="quarter" idx="3"/>
          </p:nvPr>
        </p:nvSpPr>
        <p:spPr>
          <a:xfrm>
            <a:off x="8793" y="6492876"/>
            <a:ext cx="4114800" cy="365125"/>
          </a:xfrm>
          <a:prstGeom prst="rect">
            <a:avLst/>
          </a:prstGeom>
        </p:spPr>
        <p:txBody>
          <a:bodyPr vert="horz" lIns="91440" tIns="45720" rIns="91440" bIns="45720" rtlCol="1" anchor="ctr"/>
          <a:lstStyle>
            <a:lvl1pPr algn="ctr">
              <a:defRPr sz="1200" b="1">
                <a:solidFill>
                  <a:sysClr val="windowText" lastClr="000000"/>
                </a:solidFill>
              </a:defRPr>
            </a:lvl1pPr>
          </a:lstStyle>
          <a:p>
            <a:r>
              <a:rPr lang="he-IL" dirty="0"/>
              <a:t>בלמ"ס</a:t>
            </a:r>
          </a:p>
        </p:txBody>
      </p:sp>
    </p:spTree>
    <p:extLst>
      <p:ext uri="{BB962C8B-B14F-4D97-AF65-F5344CB8AC3E}">
        <p14:creationId xmlns:p14="http://schemas.microsoft.com/office/powerpoint/2010/main" val="388754200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0_פריסה מותאמת אישית">
    <p:spTree>
      <p:nvGrpSpPr>
        <p:cNvPr id="1" name=""/>
        <p:cNvGrpSpPr/>
        <p:nvPr/>
      </p:nvGrpSpPr>
      <p:grpSpPr>
        <a:xfrm>
          <a:off x="0" y="0"/>
          <a:ext cx="0" cy="0"/>
          <a:chOff x="0" y="0"/>
          <a:chExt cx="0" cy="0"/>
        </a:xfrm>
      </p:grpSpPr>
      <p:sp>
        <p:nvSpPr>
          <p:cNvPr id="5" name="מציין מיקום של תאריך 7"/>
          <p:cNvSpPr>
            <a:spLocks noGrp="1"/>
          </p:cNvSpPr>
          <p:nvPr>
            <p:ph type="dt" sz="half" idx="2"/>
          </p:nvPr>
        </p:nvSpPr>
        <p:spPr>
          <a:xfrm>
            <a:off x="9448800" y="6492876"/>
            <a:ext cx="2743200" cy="365125"/>
          </a:xfrm>
          <a:prstGeom prst="rect">
            <a:avLst/>
          </a:prstGeom>
        </p:spPr>
        <p:txBody>
          <a:bodyPr vert="horz" lIns="91440" tIns="45720" rIns="91440" bIns="45720" rtlCol="1" anchor="ctr"/>
          <a:lstStyle>
            <a:lvl1pPr algn="r">
              <a:defRPr sz="1200" b="1">
                <a:solidFill>
                  <a:sysClr val="windowText" lastClr="000000"/>
                </a:solidFill>
              </a:defRPr>
            </a:lvl1pPr>
          </a:lstStyle>
          <a:p>
            <a:fld id="{70FB32F9-3819-4290-822C-69A87F9DC3C6}" type="datetime13">
              <a:rPr lang="he-IL" smtClean="0"/>
              <a:pPr/>
              <a:t>26.12.2024</a:t>
            </a:fld>
            <a:endParaRPr lang="he-IL" dirty="0"/>
          </a:p>
        </p:txBody>
      </p:sp>
      <p:sp>
        <p:nvSpPr>
          <p:cNvPr id="10" name="מציין מיקום של מספר שקופית 9"/>
          <p:cNvSpPr>
            <a:spLocks noGrp="1"/>
          </p:cNvSpPr>
          <p:nvPr>
            <p:ph type="sldNum" sz="quarter" idx="4"/>
          </p:nvPr>
        </p:nvSpPr>
        <p:spPr>
          <a:xfrm>
            <a:off x="5862" y="6492875"/>
            <a:ext cx="2743200" cy="365125"/>
          </a:xfrm>
          <a:prstGeom prst="rect">
            <a:avLst/>
          </a:prstGeom>
        </p:spPr>
        <p:txBody>
          <a:bodyPr vert="horz" lIns="91440" tIns="45720" rIns="91440" bIns="45720" rtlCol="1" anchor="ctr"/>
          <a:lstStyle>
            <a:lvl1pPr algn="l">
              <a:defRPr sz="1200" b="1">
                <a:solidFill>
                  <a:sysClr val="windowText" lastClr="000000"/>
                </a:solidFill>
              </a:defRPr>
            </a:lvl1pPr>
          </a:lstStyle>
          <a:p>
            <a:fld id="{27333713-05D3-4BEC-9B69-D5D45CCABA63}" type="slidenum">
              <a:rPr lang="he-IL" smtClean="0"/>
              <a:pPr/>
              <a:t>‹#›</a:t>
            </a:fld>
            <a:endParaRPr lang="he-IL"/>
          </a:p>
        </p:txBody>
      </p:sp>
      <p:sp>
        <p:nvSpPr>
          <p:cNvPr id="11" name="מציין מיקום של כותרת 10"/>
          <p:cNvSpPr>
            <a:spLocks noGrp="1"/>
          </p:cNvSpPr>
          <p:nvPr>
            <p:ph type="title"/>
          </p:nvPr>
        </p:nvSpPr>
        <p:spPr>
          <a:xfrm>
            <a:off x="841130" y="1"/>
            <a:ext cx="10515600" cy="70485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12" name="מציין מיקום של כותרת תחתונה 8"/>
          <p:cNvSpPr>
            <a:spLocks noGrp="1"/>
          </p:cNvSpPr>
          <p:nvPr>
            <p:ph type="ftr" sz="quarter" idx="3"/>
          </p:nvPr>
        </p:nvSpPr>
        <p:spPr>
          <a:xfrm>
            <a:off x="8793" y="6492876"/>
            <a:ext cx="4114800" cy="365125"/>
          </a:xfrm>
          <a:prstGeom prst="rect">
            <a:avLst/>
          </a:prstGeom>
        </p:spPr>
        <p:txBody>
          <a:bodyPr vert="horz" lIns="91440" tIns="45720" rIns="91440" bIns="45720" rtlCol="1" anchor="ctr"/>
          <a:lstStyle>
            <a:lvl1pPr algn="ctr">
              <a:defRPr sz="1200" b="1">
                <a:solidFill>
                  <a:sysClr val="windowText" lastClr="000000"/>
                </a:solidFill>
              </a:defRPr>
            </a:lvl1pPr>
          </a:lstStyle>
          <a:p>
            <a:r>
              <a:rPr lang="he-IL" dirty="0"/>
              <a:t>בלמ"ס</a:t>
            </a:r>
          </a:p>
        </p:txBody>
      </p:sp>
    </p:spTree>
    <p:extLst>
      <p:ext uri="{BB962C8B-B14F-4D97-AF65-F5344CB8AC3E}">
        <p14:creationId xmlns:p14="http://schemas.microsoft.com/office/powerpoint/2010/main" val="10504859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6_פריסה מותאמת אישית">
    <p:spTree>
      <p:nvGrpSpPr>
        <p:cNvPr id="1" name=""/>
        <p:cNvGrpSpPr/>
        <p:nvPr/>
      </p:nvGrpSpPr>
      <p:grpSpPr>
        <a:xfrm>
          <a:off x="0" y="0"/>
          <a:ext cx="0" cy="0"/>
          <a:chOff x="0" y="0"/>
          <a:chExt cx="0" cy="0"/>
        </a:xfrm>
      </p:grpSpPr>
      <p:sp>
        <p:nvSpPr>
          <p:cNvPr id="5" name="מציין מיקום של תאריך 7"/>
          <p:cNvSpPr>
            <a:spLocks noGrp="1"/>
          </p:cNvSpPr>
          <p:nvPr>
            <p:ph type="dt" sz="half" idx="2"/>
          </p:nvPr>
        </p:nvSpPr>
        <p:spPr>
          <a:xfrm>
            <a:off x="9448800" y="6492876"/>
            <a:ext cx="2743200" cy="365125"/>
          </a:xfrm>
          <a:prstGeom prst="rect">
            <a:avLst/>
          </a:prstGeom>
        </p:spPr>
        <p:txBody>
          <a:bodyPr vert="horz" lIns="91440" tIns="45720" rIns="91440" bIns="45720" rtlCol="1" anchor="ctr"/>
          <a:lstStyle>
            <a:lvl1pPr algn="r">
              <a:defRPr sz="1200" b="1">
                <a:solidFill>
                  <a:sysClr val="windowText" lastClr="000000"/>
                </a:solidFill>
              </a:defRPr>
            </a:lvl1pPr>
          </a:lstStyle>
          <a:p>
            <a:fld id="{70FB32F9-3819-4290-822C-69A87F9DC3C6}" type="datetime13">
              <a:rPr lang="he-IL" smtClean="0"/>
              <a:pPr/>
              <a:t>26.12.2024</a:t>
            </a:fld>
            <a:endParaRPr lang="he-IL" dirty="0"/>
          </a:p>
        </p:txBody>
      </p:sp>
      <p:sp>
        <p:nvSpPr>
          <p:cNvPr id="10" name="מציין מיקום של מספר שקופית 9"/>
          <p:cNvSpPr>
            <a:spLocks noGrp="1"/>
          </p:cNvSpPr>
          <p:nvPr>
            <p:ph type="sldNum" sz="quarter" idx="4"/>
          </p:nvPr>
        </p:nvSpPr>
        <p:spPr>
          <a:xfrm>
            <a:off x="5862" y="6492875"/>
            <a:ext cx="2743200" cy="365125"/>
          </a:xfrm>
          <a:prstGeom prst="rect">
            <a:avLst/>
          </a:prstGeom>
        </p:spPr>
        <p:txBody>
          <a:bodyPr vert="horz" lIns="91440" tIns="45720" rIns="91440" bIns="45720" rtlCol="1" anchor="ctr"/>
          <a:lstStyle>
            <a:lvl1pPr algn="l">
              <a:defRPr sz="1200" b="1">
                <a:solidFill>
                  <a:sysClr val="windowText" lastClr="000000"/>
                </a:solidFill>
              </a:defRPr>
            </a:lvl1pPr>
          </a:lstStyle>
          <a:p>
            <a:fld id="{27333713-05D3-4BEC-9B69-D5D45CCABA63}" type="slidenum">
              <a:rPr lang="he-IL" smtClean="0"/>
              <a:pPr/>
              <a:t>‹#›</a:t>
            </a:fld>
            <a:endParaRPr lang="he-IL"/>
          </a:p>
        </p:txBody>
      </p:sp>
      <p:sp>
        <p:nvSpPr>
          <p:cNvPr id="11" name="מציין מיקום של כותרת 10"/>
          <p:cNvSpPr>
            <a:spLocks noGrp="1"/>
          </p:cNvSpPr>
          <p:nvPr>
            <p:ph type="title"/>
          </p:nvPr>
        </p:nvSpPr>
        <p:spPr>
          <a:xfrm>
            <a:off x="841130" y="1"/>
            <a:ext cx="10515600" cy="70485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12" name="מציין מיקום של כותרת תחתונה 8"/>
          <p:cNvSpPr>
            <a:spLocks noGrp="1"/>
          </p:cNvSpPr>
          <p:nvPr>
            <p:ph type="ftr" sz="quarter" idx="3"/>
          </p:nvPr>
        </p:nvSpPr>
        <p:spPr>
          <a:xfrm>
            <a:off x="8793" y="6492876"/>
            <a:ext cx="4114800" cy="365125"/>
          </a:xfrm>
          <a:prstGeom prst="rect">
            <a:avLst/>
          </a:prstGeom>
        </p:spPr>
        <p:txBody>
          <a:bodyPr vert="horz" lIns="91440" tIns="45720" rIns="91440" bIns="45720" rtlCol="1" anchor="ctr"/>
          <a:lstStyle>
            <a:lvl1pPr algn="ctr">
              <a:defRPr sz="1200" b="1">
                <a:solidFill>
                  <a:sysClr val="windowText" lastClr="000000"/>
                </a:solidFill>
              </a:defRPr>
            </a:lvl1pPr>
          </a:lstStyle>
          <a:p>
            <a:r>
              <a:rPr lang="he-IL" dirty="0"/>
              <a:t>בלמ"ס</a:t>
            </a:r>
          </a:p>
        </p:txBody>
      </p:sp>
    </p:spTree>
    <p:extLst>
      <p:ext uri="{BB962C8B-B14F-4D97-AF65-F5344CB8AC3E}">
        <p14:creationId xmlns:p14="http://schemas.microsoft.com/office/powerpoint/2010/main" val="16670528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4_פריסה מותאמת אישית">
    <p:spTree>
      <p:nvGrpSpPr>
        <p:cNvPr id="1" name=""/>
        <p:cNvGrpSpPr/>
        <p:nvPr/>
      </p:nvGrpSpPr>
      <p:grpSpPr>
        <a:xfrm>
          <a:off x="0" y="0"/>
          <a:ext cx="0" cy="0"/>
          <a:chOff x="0" y="0"/>
          <a:chExt cx="0" cy="0"/>
        </a:xfrm>
      </p:grpSpPr>
      <p:sp>
        <p:nvSpPr>
          <p:cNvPr id="5" name="מציין מיקום של תאריך 7"/>
          <p:cNvSpPr>
            <a:spLocks noGrp="1"/>
          </p:cNvSpPr>
          <p:nvPr>
            <p:ph type="dt" sz="half" idx="2"/>
          </p:nvPr>
        </p:nvSpPr>
        <p:spPr>
          <a:xfrm>
            <a:off x="9448800" y="6492876"/>
            <a:ext cx="2743200" cy="365125"/>
          </a:xfrm>
          <a:prstGeom prst="rect">
            <a:avLst/>
          </a:prstGeom>
        </p:spPr>
        <p:txBody>
          <a:bodyPr vert="horz" lIns="91440" tIns="45720" rIns="91440" bIns="45720" rtlCol="1" anchor="ctr"/>
          <a:lstStyle>
            <a:lvl1pPr algn="r">
              <a:defRPr sz="1200" b="1">
                <a:solidFill>
                  <a:sysClr val="windowText" lastClr="000000"/>
                </a:solidFill>
              </a:defRPr>
            </a:lvl1pPr>
          </a:lstStyle>
          <a:p>
            <a:fld id="{70FB32F9-3819-4290-822C-69A87F9DC3C6}" type="datetime13">
              <a:rPr lang="he-IL" smtClean="0"/>
              <a:pPr/>
              <a:t>26.12.2024</a:t>
            </a:fld>
            <a:endParaRPr lang="he-IL" dirty="0"/>
          </a:p>
        </p:txBody>
      </p:sp>
      <p:sp>
        <p:nvSpPr>
          <p:cNvPr id="10" name="מציין מיקום של מספר שקופית 9"/>
          <p:cNvSpPr>
            <a:spLocks noGrp="1"/>
          </p:cNvSpPr>
          <p:nvPr>
            <p:ph type="sldNum" sz="quarter" idx="4"/>
          </p:nvPr>
        </p:nvSpPr>
        <p:spPr>
          <a:xfrm>
            <a:off x="5862" y="6492875"/>
            <a:ext cx="2743200" cy="365125"/>
          </a:xfrm>
          <a:prstGeom prst="rect">
            <a:avLst/>
          </a:prstGeom>
        </p:spPr>
        <p:txBody>
          <a:bodyPr vert="horz" lIns="91440" tIns="45720" rIns="91440" bIns="45720" rtlCol="1" anchor="ctr"/>
          <a:lstStyle>
            <a:lvl1pPr algn="l">
              <a:defRPr sz="1200" b="1">
                <a:solidFill>
                  <a:sysClr val="windowText" lastClr="000000"/>
                </a:solidFill>
              </a:defRPr>
            </a:lvl1pPr>
          </a:lstStyle>
          <a:p>
            <a:fld id="{27333713-05D3-4BEC-9B69-D5D45CCABA63}" type="slidenum">
              <a:rPr lang="he-IL" smtClean="0"/>
              <a:pPr/>
              <a:t>‹#›</a:t>
            </a:fld>
            <a:endParaRPr lang="he-IL"/>
          </a:p>
        </p:txBody>
      </p:sp>
      <p:sp>
        <p:nvSpPr>
          <p:cNvPr id="11" name="מציין מיקום של כותרת 10"/>
          <p:cNvSpPr>
            <a:spLocks noGrp="1"/>
          </p:cNvSpPr>
          <p:nvPr>
            <p:ph type="title"/>
          </p:nvPr>
        </p:nvSpPr>
        <p:spPr>
          <a:xfrm>
            <a:off x="841130" y="1"/>
            <a:ext cx="10515600" cy="70485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12" name="מציין מיקום של כותרת תחתונה 8"/>
          <p:cNvSpPr>
            <a:spLocks noGrp="1"/>
          </p:cNvSpPr>
          <p:nvPr>
            <p:ph type="ftr" sz="quarter" idx="3"/>
          </p:nvPr>
        </p:nvSpPr>
        <p:spPr>
          <a:xfrm>
            <a:off x="8793" y="6492876"/>
            <a:ext cx="4114800" cy="365125"/>
          </a:xfrm>
          <a:prstGeom prst="rect">
            <a:avLst/>
          </a:prstGeom>
        </p:spPr>
        <p:txBody>
          <a:bodyPr vert="horz" lIns="91440" tIns="45720" rIns="91440" bIns="45720" rtlCol="1" anchor="ctr"/>
          <a:lstStyle>
            <a:lvl1pPr algn="ctr">
              <a:defRPr sz="1200" b="1">
                <a:solidFill>
                  <a:sysClr val="windowText" lastClr="000000"/>
                </a:solidFill>
              </a:defRPr>
            </a:lvl1pPr>
          </a:lstStyle>
          <a:p>
            <a:r>
              <a:rPr lang="he-IL" dirty="0"/>
              <a:t>בלמ"ס</a:t>
            </a:r>
          </a:p>
        </p:txBody>
      </p:sp>
    </p:spTree>
    <p:extLst>
      <p:ext uri="{BB962C8B-B14F-4D97-AF65-F5344CB8AC3E}">
        <p14:creationId xmlns:p14="http://schemas.microsoft.com/office/powerpoint/2010/main" val="332358006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9_כותרת ותוכן">
  <p:cSld name="10_כותרת ותוכן">
    <p:spTree>
      <p:nvGrpSpPr>
        <p:cNvPr id="1" name="Shape 19"/>
        <p:cNvGrpSpPr/>
        <p:nvPr/>
      </p:nvGrpSpPr>
      <p:grpSpPr>
        <a:xfrm>
          <a:off x="0" y="0"/>
          <a:ext cx="0" cy="0"/>
          <a:chOff x="0" y="0"/>
          <a:chExt cx="0" cy="0"/>
        </a:xfrm>
      </p:grpSpPr>
    </p:spTree>
    <p:extLst>
      <p:ext uri="{BB962C8B-B14F-4D97-AF65-F5344CB8AC3E}">
        <p14:creationId xmlns:p14="http://schemas.microsoft.com/office/powerpoint/2010/main" val="1763596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58509CD-630A-4C97-8867-DBE26D834B22}"/>
              </a:ext>
            </a:extLst>
          </p:cNvPr>
          <p:cNvSpPr>
            <a:spLocks noGrp="1"/>
          </p:cNvSpPr>
          <p:nvPr>
            <p:ph type="title"/>
          </p:nvPr>
        </p:nvSpPr>
        <p:spPr>
          <a:xfrm>
            <a:off x="838200" y="365127"/>
            <a:ext cx="10515600" cy="1325563"/>
          </a:xfrm>
          <a:prstGeom prst="rect">
            <a:avLst/>
          </a:prstGeom>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E54AC255-7FD8-4F8F-A301-6087FDD6968F}"/>
              </a:ext>
            </a:extLst>
          </p:cNvPr>
          <p:cNvSpPr>
            <a:spLocks noGrp="1"/>
          </p:cNvSpPr>
          <p:nvPr>
            <p:ph sz="half" idx="1"/>
          </p:nvPr>
        </p:nvSpPr>
        <p:spPr>
          <a:xfrm>
            <a:off x="838201" y="1825625"/>
            <a:ext cx="5181600" cy="4351339"/>
          </a:xfrm>
          <a:prstGeom prst="rect">
            <a:avLst/>
          </a:prstGeo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517A77BF-EFE3-48F5-8F67-268CD77594B4}"/>
              </a:ext>
            </a:extLst>
          </p:cNvPr>
          <p:cNvSpPr>
            <a:spLocks noGrp="1"/>
          </p:cNvSpPr>
          <p:nvPr>
            <p:ph sz="half" idx="2"/>
          </p:nvPr>
        </p:nvSpPr>
        <p:spPr>
          <a:xfrm>
            <a:off x="6172200" y="1825625"/>
            <a:ext cx="5181600" cy="4351339"/>
          </a:xfrm>
          <a:prstGeom prst="rect">
            <a:avLst/>
          </a:prstGeo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089C1130-9BA5-478A-805B-203ECE97F346}"/>
              </a:ext>
            </a:extLst>
          </p:cNvPr>
          <p:cNvSpPr>
            <a:spLocks noGrp="1"/>
          </p:cNvSpPr>
          <p:nvPr>
            <p:ph type="dt" sz="half" idx="10"/>
          </p:nvPr>
        </p:nvSpPr>
        <p:spPr>
          <a:xfrm>
            <a:off x="8610600" y="6356352"/>
            <a:ext cx="2743200" cy="365125"/>
          </a:xfrm>
          <a:prstGeom prst="rect">
            <a:avLst/>
          </a:prstGeom>
        </p:spPr>
        <p:txBody>
          <a:bodyPr/>
          <a:lstStyle/>
          <a:p>
            <a:fld id="{66A05A36-B5D4-4AF0-A335-18BFC61A49CB}" type="datetimeFigureOut">
              <a:rPr lang="he-IL" smtClean="0"/>
              <a:t>כ"ה/כסלו/תשפ"ה</a:t>
            </a:fld>
            <a:endParaRPr lang="he-IL"/>
          </a:p>
        </p:txBody>
      </p:sp>
      <p:sp>
        <p:nvSpPr>
          <p:cNvPr id="6" name="מציין מיקום של כותרת תחתונה 5">
            <a:extLst>
              <a:ext uri="{FF2B5EF4-FFF2-40B4-BE49-F238E27FC236}">
                <a16:creationId xmlns:a16="http://schemas.microsoft.com/office/drawing/2014/main" id="{F47585A9-C927-43C2-9BE0-5999E959EC95}"/>
              </a:ext>
            </a:extLst>
          </p:cNvPr>
          <p:cNvSpPr>
            <a:spLocks noGrp="1"/>
          </p:cNvSpPr>
          <p:nvPr>
            <p:ph type="ftr" sz="quarter" idx="11"/>
          </p:nvPr>
        </p:nvSpPr>
        <p:spPr>
          <a:xfrm>
            <a:off x="4038600" y="6356352"/>
            <a:ext cx="4114800" cy="365125"/>
          </a:xfrm>
          <a:prstGeom prst="rect">
            <a:avLst/>
          </a:prstGeom>
        </p:spPr>
        <p:txBody>
          <a:bodyPr/>
          <a:lstStyle/>
          <a:p>
            <a:endParaRPr lang="he-IL"/>
          </a:p>
        </p:txBody>
      </p:sp>
      <p:sp>
        <p:nvSpPr>
          <p:cNvPr id="7" name="מציין מיקום של מספר שקופית 6">
            <a:extLst>
              <a:ext uri="{FF2B5EF4-FFF2-40B4-BE49-F238E27FC236}">
                <a16:creationId xmlns:a16="http://schemas.microsoft.com/office/drawing/2014/main" id="{49E9E3AE-6BCD-420E-8FE1-BAD29DA1C153}"/>
              </a:ext>
            </a:extLst>
          </p:cNvPr>
          <p:cNvSpPr>
            <a:spLocks noGrp="1"/>
          </p:cNvSpPr>
          <p:nvPr>
            <p:ph type="sldNum" sz="quarter" idx="12"/>
          </p:nvPr>
        </p:nvSpPr>
        <p:spPr>
          <a:xfrm>
            <a:off x="838200" y="6356352"/>
            <a:ext cx="2743200" cy="365125"/>
          </a:xfrm>
          <a:prstGeom prst="rect">
            <a:avLst/>
          </a:prstGeom>
        </p:spPr>
        <p:txBody>
          <a:bodyPr/>
          <a:lstStyle/>
          <a:p>
            <a:fld id="{A459926A-43D1-405B-8A49-CFED8B45E3D6}" type="slidenum">
              <a:rPr lang="he-IL" smtClean="0"/>
              <a:t>‹#›</a:t>
            </a:fld>
            <a:endParaRPr lang="he-IL"/>
          </a:p>
        </p:txBody>
      </p:sp>
    </p:spTree>
    <p:extLst>
      <p:ext uri="{BB962C8B-B14F-4D97-AF65-F5344CB8AC3E}">
        <p14:creationId xmlns:p14="http://schemas.microsoft.com/office/powerpoint/2010/main" val="3394146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26426F3-7D6A-437B-8798-D2BC64E0AEDE}"/>
              </a:ext>
            </a:extLst>
          </p:cNvPr>
          <p:cNvSpPr>
            <a:spLocks noGrp="1"/>
          </p:cNvSpPr>
          <p:nvPr>
            <p:ph type="title"/>
          </p:nvPr>
        </p:nvSpPr>
        <p:spPr>
          <a:xfrm>
            <a:off x="839788" y="365127"/>
            <a:ext cx="10515600" cy="1325563"/>
          </a:xfrm>
          <a:prstGeom prst="rect">
            <a:avLst/>
          </a:prstGeo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DB8761DD-DDBB-4D88-9358-F6F49DB196A5}"/>
              </a:ext>
            </a:extLst>
          </p:cNvPr>
          <p:cNvSpPr>
            <a:spLocks noGrp="1"/>
          </p:cNvSpPr>
          <p:nvPr>
            <p:ph type="body" idx="1"/>
          </p:nvPr>
        </p:nvSpPr>
        <p:spPr>
          <a:xfrm>
            <a:off x="839789" y="1681163"/>
            <a:ext cx="5157787" cy="823912"/>
          </a:xfrm>
          <a:prstGeom prst="rect">
            <a:avLst/>
          </a:prstGeom>
        </p:spPr>
        <p:txBody>
          <a:bodyPr anchor="b"/>
          <a:lstStyle>
            <a:lvl1pPr marL="0" indent="0">
              <a:buNone/>
              <a:defRPr sz="2399" b="1"/>
            </a:lvl1pPr>
            <a:lvl2pPr marL="457051" indent="0">
              <a:buNone/>
              <a:defRPr sz="1999" b="1"/>
            </a:lvl2pPr>
            <a:lvl3pPr marL="914104" indent="0">
              <a:buNone/>
              <a:defRPr sz="1799" b="1"/>
            </a:lvl3pPr>
            <a:lvl4pPr marL="1371155" indent="0">
              <a:buNone/>
              <a:defRPr sz="1600" b="1"/>
            </a:lvl4pPr>
            <a:lvl5pPr marL="1828205" indent="0">
              <a:buNone/>
              <a:defRPr sz="1600" b="1"/>
            </a:lvl5pPr>
            <a:lvl6pPr marL="2285258" indent="0">
              <a:buNone/>
              <a:defRPr sz="1600" b="1"/>
            </a:lvl6pPr>
            <a:lvl7pPr marL="2742309" indent="0">
              <a:buNone/>
              <a:defRPr sz="1600" b="1"/>
            </a:lvl7pPr>
            <a:lvl8pPr marL="3199360" indent="0">
              <a:buNone/>
              <a:defRPr sz="1600" b="1"/>
            </a:lvl8pPr>
            <a:lvl9pPr marL="3656411"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55A9FB64-92F9-4040-B6BA-3F47691C7873}"/>
              </a:ext>
            </a:extLst>
          </p:cNvPr>
          <p:cNvSpPr>
            <a:spLocks noGrp="1"/>
          </p:cNvSpPr>
          <p:nvPr>
            <p:ph sz="half" idx="2"/>
          </p:nvPr>
        </p:nvSpPr>
        <p:spPr>
          <a:xfrm>
            <a:off x="839789" y="2505075"/>
            <a:ext cx="5157787" cy="3684588"/>
          </a:xfrm>
          <a:prstGeom prst="rect">
            <a:avLst/>
          </a:prstGeo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070CA137-4E55-4D2B-AAFA-89E2658B3E2D}"/>
              </a:ext>
            </a:extLst>
          </p:cNvPr>
          <p:cNvSpPr>
            <a:spLocks noGrp="1"/>
          </p:cNvSpPr>
          <p:nvPr>
            <p:ph type="body" sz="quarter" idx="3"/>
          </p:nvPr>
        </p:nvSpPr>
        <p:spPr>
          <a:xfrm>
            <a:off x="6172201" y="1681163"/>
            <a:ext cx="5183188" cy="823912"/>
          </a:xfrm>
          <a:prstGeom prst="rect">
            <a:avLst/>
          </a:prstGeom>
        </p:spPr>
        <p:txBody>
          <a:bodyPr anchor="b"/>
          <a:lstStyle>
            <a:lvl1pPr marL="0" indent="0">
              <a:buNone/>
              <a:defRPr sz="2399" b="1"/>
            </a:lvl1pPr>
            <a:lvl2pPr marL="457051" indent="0">
              <a:buNone/>
              <a:defRPr sz="1999" b="1"/>
            </a:lvl2pPr>
            <a:lvl3pPr marL="914104" indent="0">
              <a:buNone/>
              <a:defRPr sz="1799" b="1"/>
            </a:lvl3pPr>
            <a:lvl4pPr marL="1371155" indent="0">
              <a:buNone/>
              <a:defRPr sz="1600" b="1"/>
            </a:lvl4pPr>
            <a:lvl5pPr marL="1828205" indent="0">
              <a:buNone/>
              <a:defRPr sz="1600" b="1"/>
            </a:lvl5pPr>
            <a:lvl6pPr marL="2285258" indent="0">
              <a:buNone/>
              <a:defRPr sz="1600" b="1"/>
            </a:lvl6pPr>
            <a:lvl7pPr marL="2742309" indent="0">
              <a:buNone/>
              <a:defRPr sz="1600" b="1"/>
            </a:lvl7pPr>
            <a:lvl8pPr marL="3199360" indent="0">
              <a:buNone/>
              <a:defRPr sz="1600" b="1"/>
            </a:lvl8pPr>
            <a:lvl9pPr marL="3656411"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26B7BBD8-0F9C-4613-961F-E4B43769AC36}"/>
              </a:ext>
            </a:extLst>
          </p:cNvPr>
          <p:cNvSpPr>
            <a:spLocks noGrp="1"/>
          </p:cNvSpPr>
          <p:nvPr>
            <p:ph sz="quarter" idx="4"/>
          </p:nvPr>
        </p:nvSpPr>
        <p:spPr>
          <a:xfrm>
            <a:off x="6172201" y="2505075"/>
            <a:ext cx="5183188" cy="3684588"/>
          </a:xfrm>
          <a:prstGeom prst="rect">
            <a:avLst/>
          </a:prstGeo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491C65AA-A668-4192-8B38-3421FD477705}"/>
              </a:ext>
            </a:extLst>
          </p:cNvPr>
          <p:cNvSpPr>
            <a:spLocks noGrp="1"/>
          </p:cNvSpPr>
          <p:nvPr>
            <p:ph type="dt" sz="half" idx="10"/>
          </p:nvPr>
        </p:nvSpPr>
        <p:spPr>
          <a:xfrm>
            <a:off x="8610600" y="6356352"/>
            <a:ext cx="2743200" cy="365125"/>
          </a:xfrm>
          <a:prstGeom prst="rect">
            <a:avLst/>
          </a:prstGeom>
        </p:spPr>
        <p:txBody>
          <a:bodyPr/>
          <a:lstStyle/>
          <a:p>
            <a:fld id="{66A05A36-B5D4-4AF0-A335-18BFC61A49CB}" type="datetimeFigureOut">
              <a:rPr lang="he-IL" smtClean="0"/>
              <a:t>כ"ה/כסלו/תשפ"ה</a:t>
            </a:fld>
            <a:endParaRPr lang="he-IL"/>
          </a:p>
        </p:txBody>
      </p:sp>
      <p:sp>
        <p:nvSpPr>
          <p:cNvPr id="8" name="מציין מיקום של כותרת תחתונה 7">
            <a:extLst>
              <a:ext uri="{FF2B5EF4-FFF2-40B4-BE49-F238E27FC236}">
                <a16:creationId xmlns:a16="http://schemas.microsoft.com/office/drawing/2014/main" id="{3DC989BE-F9F9-444F-8F47-BAA14FC0D40E}"/>
              </a:ext>
            </a:extLst>
          </p:cNvPr>
          <p:cNvSpPr>
            <a:spLocks noGrp="1"/>
          </p:cNvSpPr>
          <p:nvPr>
            <p:ph type="ftr" sz="quarter" idx="11"/>
          </p:nvPr>
        </p:nvSpPr>
        <p:spPr>
          <a:xfrm>
            <a:off x="4038600" y="6356352"/>
            <a:ext cx="4114800" cy="365125"/>
          </a:xfrm>
          <a:prstGeom prst="rect">
            <a:avLst/>
          </a:prstGeom>
        </p:spPr>
        <p:txBody>
          <a:bodyPr/>
          <a:lstStyle/>
          <a:p>
            <a:endParaRPr lang="he-IL"/>
          </a:p>
        </p:txBody>
      </p:sp>
      <p:sp>
        <p:nvSpPr>
          <p:cNvPr id="9" name="מציין מיקום של מספר שקופית 8">
            <a:extLst>
              <a:ext uri="{FF2B5EF4-FFF2-40B4-BE49-F238E27FC236}">
                <a16:creationId xmlns:a16="http://schemas.microsoft.com/office/drawing/2014/main" id="{516A1B0A-9656-4598-9DCE-CE3D296D50F7}"/>
              </a:ext>
            </a:extLst>
          </p:cNvPr>
          <p:cNvSpPr>
            <a:spLocks noGrp="1"/>
          </p:cNvSpPr>
          <p:nvPr>
            <p:ph type="sldNum" sz="quarter" idx="12"/>
          </p:nvPr>
        </p:nvSpPr>
        <p:spPr>
          <a:xfrm>
            <a:off x="838200" y="6356352"/>
            <a:ext cx="2743200" cy="365125"/>
          </a:xfrm>
          <a:prstGeom prst="rect">
            <a:avLst/>
          </a:prstGeom>
        </p:spPr>
        <p:txBody>
          <a:bodyPr/>
          <a:lstStyle/>
          <a:p>
            <a:fld id="{A459926A-43D1-405B-8A49-CFED8B45E3D6}" type="slidenum">
              <a:rPr lang="he-IL" smtClean="0"/>
              <a:t>‹#›</a:t>
            </a:fld>
            <a:endParaRPr lang="he-IL"/>
          </a:p>
        </p:txBody>
      </p:sp>
    </p:spTree>
    <p:extLst>
      <p:ext uri="{BB962C8B-B14F-4D97-AF65-F5344CB8AC3E}">
        <p14:creationId xmlns:p14="http://schemas.microsoft.com/office/powerpoint/2010/main" val="1184834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5249D0F-487F-4CA4-A408-DEA099E18309}"/>
              </a:ext>
            </a:extLst>
          </p:cNvPr>
          <p:cNvSpPr>
            <a:spLocks noGrp="1"/>
          </p:cNvSpPr>
          <p:nvPr>
            <p:ph type="title"/>
          </p:nvPr>
        </p:nvSpPr>
        <p:spPr>
          <a:xfrm>
            <a:off x="838200" y="365127"/>
            <a:ext cx="10515600" cy="1325563"/>
          </a:xfrm>
          <a:prstGeom prst="rect">
            <a:avLst/>
          </a:prstGeom>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52E77734-E8F5-498B-9EB3-C7B7A973644B}"/>
              </a:ext>
            </a:extLst>
          </p:cNvPr>
          <p:cNvSpPr>
            <a:spLocks noGrp="1"/>
          </p:cNvSpPr>
          <p:nvPr>
            <p:ph type="dt" sz="half" idx="10"/>
          </p:nvPr>
        </p:nvSpPr>
        <p:spPr>
          <a:xfrm>
            <a:off x="8610600" y="6356352"/>
            <a:ext cx="2743200" cy="365125"/>
          </a:xfrm>
          <a:prstGeom prst="rect">
            <a:avLst/>
          </a:prstGeom>
        </p:spPr>
        <p:txBody>
          <a:bodyPr/>
          <a:lstStyle/>
          <a:p>
            <a:fld id="{66A05A36-B5D4-4AF0-A335-18BFC61A49CB}" type="datetimeFigureOut">
              <a:rPr lang="he-IL" smtClean="0"/>
              <a:t>כ"ה/כסלו/תשפ"ה</a:t>
            </a:fld>
            <a:endParaRPr lang="he-IL"/>
          </a:p>
        </p:txBody>
      </p:sp>
      <p:sp>
        <p:nvSpPr>
          <p:cNvPr id="4" name="מציין מיקום של כותרת תחתונה 3">
            <a:extLst>
              <a:ext uri="{FF2B5EF4-FFF2-40B4-BE49-F238E27FC236}">
                <a16:creationId xmlns:a16="http://schemas.microsoft.com/office/drawing/2014/main" id="{8CB51068-044A-4CC8-9F8D-A47E8F1CD773}"/>
              </a:ext>
            </a:extLst>
          </p:cNvPr>
          <p:cNvSpPr>
            <a:spLocks noGrp="1"/>
          </p:cNvSpPr>
          <p:nvPr>
            <p:ph type="ftr" sz="quarter" idx="11"/>
          </p:nvPr>
        </p:nvSpPr>
        <p:spPr>
          <a:xfrm>
            <a:off x="4038600" y="6356352"/>
            <a:ext cx="4114800" cy="365125"/>
          </a:xfrm>
          <a:prstGeom prst="rect">
            <a:avLst/>
          </a:prstGeom>
        </p:spPr>
        <p:txBody>
          <a:bodyPr/>
          <a:lstStyle/>
          <a:p>
            <a:endParaRPr lang="he-IL"/>
          </a:p>
        </p:txBody>
      </p:sp>
      <p:sp>
        <p:nvSpPr>
          <p:cNvPr id="5" name="מציין מיקום של מספר שקופית 4">
            <a:extLst>
              <a:ext uri="{FF2B5EF4-FFF2-40B4-BE49-F238E27FC236}">
                <a16:creationId xmlns:a16="http://schemas.microsoft.com/office/drawing/2014/main" id="{058A6CAE-2DDC-404F-91A0-94B7479E9347}"/>
              </a:ext>
            </a:extLst>
          </p:cNvPr>
          <p:cNvSpPr>
            <a:spLocks noGrp="1"/>
          </p:cNvSpPr>
          <p:nvPr>
            <p:ph type="sldNum" sz="quarter" idx="12"/>
          </p:nvPr>
        </p:nvSpPr>
        <p:spPr>
          <a:xfrm>
            <a:off x="838200" y="6356352"/>
            <a:ext cx="2743200" cy="365125"/>
          </a:xfrm>
          <a:prstGeom prst="rect">
            <a:avLst/>
          </a:prstGeom>
        </p:spPr>
        <p:txBody>
          <a:bodyPr/>
          <a:lstStyle/>
          <a:p>
            <a:fld id="{A459926A-43D1-405B-8A49-CFED8B45E3D6}" type="slidenum">
              <a:rPr lang="he-IL" smtClean="0"/>
              <a:t>‹#›</a:t>
            </a:fld>
            <a:endParaRPr lang="he-IL"/>
          </a:p>
        </p:txBody>
      </p:sp>
    </p:spTree>
    <p:extLst>
      <p:ext uri="{BB962C8B-B14F-4D97-AF65-F5344CB8AC3E}">
        <p14:creationId xmlns:p14="http://schemas.microsoft.com/office/powerpoint/2010/main" val="253187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020909C1-9554-4C20-B006-C30B373CC1D9}"/>
              </a:ext>
            </a:extLst>
          </p:cNvPr>
          <p:cNvSpPr>
            <a:spLocks noGrp="1"/>
          </p:cNvSpPr>
          <p:nvPr>
            <p:ph type="dt" sz="half" idx="10"/>
          </p:nvPr>
        </p:nvSpPr>
        <p:spPr>
          <a:xfrm>
            <a:off x="8610600" y="6356352"/>
            <a:ext cx="2743200" cy="365125"/>
          </a:xfrm>
          <a:prstGeom prst="rect">
            <a:avLst/>
          </a:prstGeom>
        </p:spPr>
        <p:txBody>
          <a:bodyPr/>
          <a:lstStyle/>
          <a:p>
            <a:fld id="{66A05A36-B5D4-4AF0-A335-18BFC61A49CB}" type="datetimeFigureOut">
              <a:rPr lang="he-IL" smtClean="0"/>
              <a:t>כ"ה/כסלו/תשפ"ה</a:t>
            </a:fld>
            <a:endParaRPr lang="he-IL"/>
          </a:p>
        </p:txBody>
      </p:sp>
      <p:sp>
        <p:nvSpPr>
          <p:cNvPr id="3" name="מציין מיקום של כותרת תחתונה 2">
            <a:extLst>
              <a:ext uri="{FF2B5EF4-FFF2-40B4-BE49-F238E27FC236}">
                <a16:creationId xmlns:a16="http://schemas.microsoft.com/office/drawing/2014/main" id="{4812A485-F52B-419F-9282-8E189F7A90B8}"/>
              </a:ext>
            </a:extLst>
          </p:cNvPr>
          <p:cNvSpPr>
            <a:spLocks noGrp="1"/>
          </p:cNvSpPr>
          <p:nvPr>
            <p:ph type="ftr" sz="quarter" idx="11"/>
          </p:nvPr>
        </p:nvSpPr>
        <p:spPr>
          <a:xfrm>
            <a:off x="4038600" y="6356352"/>
            <a:ext cx="4114800" cy="365125"/>
          </a:xfrm>
          <a:prstGeom prst="rect">
            <a:avLst/>
          </a:prstGeom>
        </p:spPr>
        <p:txBody>
          <a:bodyPr/>
          <a:lstStyle/>
          <a:p>
            <a:endParaRPr lang="he-IL"/>
          </a:p>
        </p:txBody>
      </p:sp>
      <p:sp>
        <p:nvSpPr>
          <p:cNvPr id="4" name="מציין מיקום של מספר שקופית 3">
            <a:extLst>
              <a:ext uri="{FF2B5EF4-FFF2-40B4-BE49-F238E27FC236}">
                <a16:creationId xmlns:a16="http://schemas.microsoft.com/office/drawing/2014/main" id="{B6C89C7A-38B1-495B-A797-B7917D336243}"/>
              </a:ext>
            </a:extLst>
          </p:cNvPr>
          <p:cNvSpPr>
            <a:spLocks noGrp="1"/>
          </p:cNvSpPr>
          <p:nvPr>
            <p:ph type="sldNum" sz="quarter" idx="12"/>
          </p:nvPr>
        </p:nvSpPr>
        <p:spPr>
          <a:xfrm>
            <a:off x="838200" y="6356352"/>
            <a:ext cx="2743200" cy="365125"/>
          </a:xfrm>
          <a:prstGeom prst="rect">
            <a:avLst/>
          </a:prstGeom>
        </p:spPr>
        <p:txBody>
          <a:bodyPr/>
          <a:lstStyle/>
          <a:p>
            <a:fld id="{A459926A-43D1-405B-8A49-CFED8B45E3D6}" type="slidenum">
              <a:rPr lang="he-IL" smtClean="0"/>
              <a:t>‹#›</a:t>
            </a:fld>
            <a:endParaRPr lang="he-IL"/>
          </a:p>
        </p:txBody>
      </p:sp>
    </p:spTree>
    <p:extLst>
      <p:ext uri="{BB962C8B-B14F-4D97-AF65-F5344CB8AC3E}">
        <p14:creationId xmlns:p14="http://schemas.microsoft.com/office/powerpoint/2010/main" val="2618614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021ABFA-FCB3-40B6-BF3A-EF50A85CC366}"/>
              </a:ext>
            </a:extLst>
          </p:cNvPr>
          <p:cNvSpPr>
            <a:spLocks noGrp="1"/>
          </p:cNvSpPr>
          <p:nvPr>
            <p:ph type="title"/>
          </p:nvPr>
        </p:nvSpPr>
        <p:spPr>
          <a:xfrm>
            <a:off x="839790" y="457200"/>
            <a:ext cx="3932237" cy="1600200"/>
          </a:xfrm>
          <a:prstGeom prst="rect">
            <a:avLst/>
          </a:prstGeom>
        </p:spPr>
        <p:txBody>
          <a:bodyPr anchor="b"/>
          <a:lstStyle>
            <a:lvl1pPr>
              <a:defRPr sz="3199"/>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10806FB7-9177-4F0A-9BA8-FA0E03E1CCC4}"/>
              </a:ext>
            </a:extLst>
          </p:cNvPr>
          <p:cNvSpPr>
            <a:spLocks noGrp="1"/>
          </p:cNvSpPr>
          <p:nvPr>
            <p:ph idx="1"/>
          </p:nvPr>
        </p:nvSpPr>
        <p:spPr>
          <a:xfrm>
            <a:off x="5183188" y="987428"/>
            <a:ext cx="6172200" cy="4873625"/>
          </a:xfrm>
          <a:prstGeom prst="rect">
            <a:avLst/>
          </a:prstGeo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43A06ED5-8520-4EB7-B2C5-BD5298C2BAD8}"/>
              </a:ext>
            </a:extLst>
          </p:cNvPr>
          <p:cNvSpPr>
            <a:spLocks noGrp="1"/>
          </p:cNvSpPr>
          <p:nvPr>
            <p:ph type="body" sz="half" idx="2"/>
          </p:nvPr>
        </p:nvSpPr>
        <p:spPr>
          <a:xfrm>
            <a:off x="839790" y="2057401"/>
            <a:ext cx="3932237" cy="3811588"/>
          </a:xfrm>
          <a:prstGeom prst="rect">
            <a:avLst/>
          </a:prstGeom>
        </p:spPr>
        <p:txBody>
          <a:bodyPr/>
          <a:lstStyle>
            <a:lvl1pPr marL="0" indent="0">
              <a:buNone/>
              <a:defRPr sz="1600"/>
            </a:lvl1pPr>
            <a:lvl2pPr marL="457051" indent="0">
              <a:buNone/>
              <a:defRPr sz="1400"/>
            </a:lvl2pPr>
            <a:lvl3pPr marL="914104" indent="0">
              <a:buNone/>
              <a:defRPr sz="1200"/>
            </a:lvl3pPr>
            <a:lvl4pPr marL="1371155" indent="0">
              <a:buNone/>
              <a:defRPr sz="1000"/>
            </a:lvl4pPr>
            <a:lvl5pPr marL="1828205" indent="0">
              <a:buNone/>
              <a:defRPr sz="1000"/>
            </a:lvl5pPr>
            <a:lvl6pPr marL="2285258" indent="0">
              <a:buNone/>
              <a:defRPr sz="1000"/>
            </a:lvl6pPr>
            <a:lvl7pPr marL="2742309" indent="0">
              <a:buNone/>
              <a:defRPr sz="1000"/>
            </a:lvl7pPr>
            <a:lvl8pPr marL="3199360" indent="0">
              <a:buNone/>
              <a:defRPr sz="1000"/>
            </a:lvl8pPr>
            <a:lvl9pPr marL="3656411"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7944D3A2-09FA-44D4-BB44-DF1B29A96B87}"/>
              </a:ext>
            </a:extLst>
          </p:cNvPr>
          <p:cNvSpPr>
            <a:spLocks noGrp="1"/>
          </p:cNvSpPr>
          <p:nvPr>
            <p:ph type="dt" sz="half" idx="10"/>
          </p:nvPr>
        </p:nvSpPr>
        <p:spPr>
          <a:xfrm>
            <a:off x="8610600" y="6356352"/>
            <a:ext cx="2743200" cy="365125"/>
          </a:xfrm>
          <a:prstGeom prst="rect">
            <a:avLst/>
          </a:prstGeom>
        </p:spPr>
        <p:txBody>
          <a:bodyPr/>
          <a:lstStyle/>
          <a:p>
            <a:fld id="{66A05A36-B5D4-4AF0-A335-18BFC61A49CB}" type="datetimeFigureOut">
              <a:rPr lang="he-IL" smtClean="0"/>
              <a:t>כ"ה/כסלו/תשפ"ה</a:t>
            </a:fld>
            <a:endParaRPr lang="he-IL"/>
          </a:p>
        </p:txBody>
      </p:sp>
      <p:sp>
        <p:nvSpPr>
          <p:cNvPr id="6" name="מציין מיקום של כותרת תחתונה 5">
            <a:extLst>
              <a:ext uri="{FF2B5EF4-FFF2-40B4-BE49-F238E27FC236}">
                <a16:creationId xmlns:a16="http://schemas.microsoft.com/office/drawing/2014/main" id="{807F1129-5621-4067-A5BE-E869121AA9C6}"/>
              </a:ext>
            </a:extLst>
          </p:cNvPr>
          <p:cNvSpPr>
            <a:spLocks noGrp="1"/>
          </p:cNvSpPr>
          <p:nvPr>
            <p:ph type="ftr" sz="quarter" idx="11"/>
          </p:nvPr>
        </p:nvSpPr>
        <p:spPr>
          <a:xfrm>
            <a:off x="4038600" y="6356352"/>
            <a:ext cx="4114800" cy="365125"/>
          </a:xfrm>
          <a:prstGeom prst="rect">
            <a:avLst/>
          </a:prstGeom>
        </p:spPr>
        <p:txBody>
          <a:bodyPr/>
          <a:lstStyle/>
          <a:p>
            <a:endParaRPr lang="he-IL"/>
          </a:p>
        </p:txBody>
      </p:sp>
      <p:sp>
        <p:nvSpPr>
          <p:cNvPr id="7" name="מציין מיקום של מספר שקופית 6">
            <a:extLst>
              <a:ext uri="{FF2B5EF4-FFF2-40B4-BE49-F238E27FC236}">
                <a16:creationId xmlns:a16="http://schemas.microsoft.com/office/drawing/2014/main" id="{90210C46-4871-4751-B608-5B0539DD4FC1}"/>
              </a:ext>
            </a:extLst>
          </p:cNvPr>
          <p:cNvSpPr>
            <a:spLocks noGrp="1"/>
          </p:cNvSpPr>
          <p:nvPr>
            <p:ph type="sldNum" sz="quarter" idx="12"/>
          </p:nvPr>
        </p:nvSpPr>
        <p:spPr>
          <a:xfrm>
            <a:off x="838200" y="6356352"/>
            <a:ext cx="2743200" cy="365125"/>
          </a:xfrm>
          <a:prstGeom prst="rect">
            <a:avLst/>
          </a:prstGeom>
        </p:spPr>
        <p:txBody>
          <a:bodyPr/>
          <a:lstStyle/>
          <a:p>
            <a:fld id="{A459926A-43D1-405B-8A49-CFED8B45E3D6}" type="slidenum">
              <a:rPr lang="he-IL" smtClean="0"/>
              <a:t>‹#›</a:t>
            </a:fld>
            <a:endParaRPr lang="he-IL"/>
          </a:p>
        </p:txBody>
      </p:sp>
    </p:spTree>
    <p:extLst>
      <p:ext uri="{BB962C8B-B14F-4D97-AF65-F5344CB8AC3E}">
        <p14:creationId xmlns:p14="http://schemas.microsoft.com/office/powerpoint/2010/main" val="2756704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E313409-F360-4975-A97F-E536C6F2DFBB}"/>
              </a:ext>
            </a:extLst>
          </p:cNvPr>
          <p:cNvSpPr>
            <a:spLocks noGrp="1"/>
          </p:cNvSpPr>
          <p:nvPr>
            <p:ph type="title"/>
          </p:nvPr>
        </p:nvSpPr>
        <p:spPr>
          <a:xfrm>
            <a:off x="839790" y="457200"/>
            <a:ext cx="3932237" cy="1600200"/>
          </a:xfrm>
          <a:prstGeom prst="rect">
            <a:avLst/>
          </a:prstGeom>
        </p:spPr>
        <p:txBody>
          <a:bodyPr anchor="b"/>
          <a:lstStyle>
            <a:lvl1pPr>
              <a:defRPr sz="3199"/>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6D159B5F-5139-4F4E-B591-A3AC168723E8}"/>
              </a:ext>
            </a:extLst>
          </p:cNvPr>
          <p:cNvSpPr>
            <a:spLocks noGrp="1"/>
          </p:cNvSpPr>
          <p:nvPr>
            <p:ph type="pic" idx="1"/>
          </p:nvPr>
        </p:nvSpPr>
        <p:spPr>
          <a:xfrm>
            <a:off x="5183188" y="987428"/>
            <a:ext cx="6172200" cy="4873625"/>
          </a:xfrm>
          <a:prstGeom prst="rect">
            <a:avLst/>
          </a:prstGeom>
        </p:spPr>
        <p:txBody>
          <a:bodyPr/>
          <a:lstStyle>
            <a:lvl1pPr marL="0" indent="0">
              <a:buNone/>
              <a:defRPr sz="3199"/>
            </a:lvl1pPr>
            <a:lvl2pPr marL="457051" indent="0">
              <a:buNone/>
              <a:defRPr sz="2799"/>
            </a:lvl2pPr>
            <a:lvl3pPr marL="914104" indent="0">
              <a:buNone/>
              <a:defRPr sz="2399"/>
            </a:lvl3pPr>
            <a:lvl4pPr marL="1371155" indent="0">
              <a:buNone/>
              <a:defRPr sz="1999"/>
            </a:lvl4pPr>
            <a:lvl5pPr marL="1828205" indent="0">
              <a:buNone/>
              <a:defRPr sz="1999"/>
            </a:lvl5pPr>
            <a:lvl6pPr marL="2285258" indent="0">
              <a:buNone/>
              <a:defRPr sz="1999"/>
            </a:lvl6pPr>
            <a:lvl7pPr marL="2742309" indent="0">
              <a:buNone/>
              <a:defRPr sz="1999"/>
            </a:lvl7pPr>
            <a:lvl8pPr marL="3199360" indent="0">
              <a:buNone/>
              <a:defRPr sz="1999"/>
            </a:lvl8pPr>
            <a:lvl9pPr marL="3656411" indent="0">
              <a:buNone/>
              <a:defRPr sz="1999"/>
            </a:lvl9pPr>
          </a:lstStyle>
          <a:p>
            <a:endParaRPr lang="he-IL"/>
          </a:p>
        </p:txBody>
      </p:sp>
      <p:sp>
        <p:nvSpPr>
          <p:cNvPr id="4" name="מציין מיקום טקסט 3">
            <a:extLst>
              <a:ext uri="{FF2B5EF4-FFF2-40B4-BE49-F238E27FC236}">
                <a16:creationId xmlns:a16="http://schemas.microsoft.com/office/drawing/2014/main" id="{1066200E-FB4A-41DD-899D-78D90FD9F5CE}"/>
              </a:ext>
            </a:extLst>
          </p:cNvPr>
          <p:cNvSpPr>
            <a:spLocks noGrp="1"/>
          </p:cNvSpPr>
          <p:nvPr>
            <p:ph type="body" sz="half" idx="2"/>
          </p:nvPr>
        </p:nvSpPr>
        <p:spPr>
          <a:xfrm>
            <a:off x="839790" y="2057401"/>
            <a:ext cx="3932237" cy="3811588"/>
          </a:xfrm>
          <a:prstGeom prst="rect">
            <a:avLst/>
          </a:prstGeom>
        </p:spPr>
        <p:txBody>
          <a:bodyPr/>
          <a:lstStyle>
            <a:lvl1pPr marL="0" indent="0">
              <a:buNone/>
              <a:defRPr sz="1600"/>
            </a:lvl1pPr>
            <a:lvl2pPr marL="457051" indent="0">
              <a:buNone/>
              <a:defRPr sz="1400"/>
            </a:lvl2pPr>
            <a:lvl3pPr marL="914104" indent="0">
              <a:buNone/>
              <a:defRPr sz="1200"/>
            </a:lvl3pPr>
            <a:lvl4pPr marL="1371155" indent="0">
              <a:buNone/>
              <a:defRPr sz="1000"/>
            </a:lvl4pPr>
            <a:lvl5pPr marL="1828205" indent="0">
              <a:buNone/>
              <a:defRPr sz="1000"/>
            </a:lvl5pPr>
            <a:lvl6pPr marL="2285258" indent="0">
              <a:buNone/>
              <a:defRPr sz="1000"/>
            </a:lvl6pPr>
            <a:lvl7pPr marL="2742309" indent="0">
              <a:buNone/>
              <a:defRPr sz="1000"/>
            </a:lvl7pPr>
            <a:lvl8pPr marL="3199360" indent="0">
              <a:buNone/>
              <a:defRPr sz="1000"/>
            </a:lvl8pPr>
            <a:lvl9pPr marL="3656411"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BA639686-96D8-47E6-A572-6D34958841EC}"/>
              </a:ext>
            </a:extLst>
          </p:cNvPr>
          <p:cNvSpPr>
            <a:spLocks noGrp="1"/>
          </p:cNvSpPr>
          <p:nvPr>
            <p:ph type="dt" sz="half" idx="10"/>
          </p:nvPr>
        </p:nvSpPr>
        <p:spPr>
          <a:xfrm>
            <a:off x="8610600" y="6356352"/>
            <a:ext cx="2743200" cy="365125"/>
          </a:xfrm>
          <a:prstGeom prst="rect">
            <a:avLst/>
          </a:prstGeom>
        </p:spPr>
        <p:txBody>
          <a:bodyPr/>
          <a:lstStyle/>
          <a:p>
            <a:fld id="{66A05A36-B5D4-4AF0-A335-18BFC61A49CB}" type="datetimeFigureOut">
              <a:rPr lang="he-IL" smtClean="0"/>
              <a:t>כ"ה/כסלו/תשפ"ה</a:t>
            </a:fld>
            <a:endParaRPr lang="he-IL"/>
          </a:p>
        </p:txBody>
      </p:sp>
      <p:sp>
        <p:nvSpPr>
          <p:cNvPr id="6" name="מציין מיקום של כותרת תחתונה 5">
            <a:extLst>
              <a:ext uri="{FF2B5EF4-FFF2-40B4-BE49-F238E27FC236}">
                <a16:creationId xmlns:a16="http://schemas.microsoft.com/office/drawing/2014/main" id="{67565AFC-FA10-42A7-B4EE-C14FDBC9BBFB}"/>
              </a:ext>
            </a:extLst>
          </p:cNvPr>
          <p:cNvSpPr>
            <a:spLocks noGrp="1"/>
          </p:cNvSpPr>
          <p:nvPr>
            <p:ph type="ftr" sz="quarter" idx="11"/>
          </p:nvPr>
        </p:nvSpPr>
        <p:spPr>
          <a:xfrm>
            <a:off x="4038600" y="6356352"/>
            <a:ext cx="4114800" cy="365125"/>
          </a:xfrm>
          <a:prstGeom prst="rect">
            <a:avLst/>
          </a:prstGeom>
        </p:spPr>
        <p:txBody>
          <a:bodyPr/>
          <a:lstStyle/>
          <a:p>
            <a:endParaRPr lang="he-IL"/>
          </a:p>
        </p:txBody>
      </p:sp>
      <p:sp>
        <p:nvSpPr>
          <p:cNvPr id="7" name="מציין מיקום של מספר שקופית 6">
            <a:extLst>
              <a:ext uri="{FF2B5EF4-FFF2-40B4-BE49-F238E27FC236}">
                <a16:creationId xmlns:a16="http://schemas.microsoft.com/office/drawing/2014/main" id="{C8FEDF41-AEE3-4B99-9357-0370A02E69A9}"/>
              </a:ext>
            </a:extLst>
          </p:cNvPr>
          <p:cNvSpPr>
            <a:spLocks noGrp="1"/>
          </p:cNvSpPr>
          <p:nvPr>
            <p:ph type="sldNum" sz="quarter" idx="12"/>
          </p:nvPr>
        </p:nvSpPr>
        <p:spPr>
          <a:xfrm>
            <a:off x="838200" y="6356352"/>
            <a:ext cx="2743200" cy="365125"/>
          </a:xfrm>
          <a:prstGeom prst="rect">
            <a:avLst/>
          </a:prstGeom>
        </p:spPr>
        <p:txBody>
          <a:bodyPr/>
          <a:lstStyle/>
          <a:p>
            <a:fld id="{A459926A-43D1-405B-8A49-CFED8B45E3D6}" type="slidenum">
              <a:rPr lang="he-IL" smtClean="0"/>
              <a:t>‹#›</a:t>
            </a:fld>
            <a:endParaRPr lang="he-IL"/>
          </a:p>
        </p:txBody>
      </p:sp>
    </p:spTree>
    <p:extLst>
      <p:ext uri="{BB962C8B-B14F-4D97-AF65-F5344CB8AC3E}">
        <p14:creationId xmlns:p14="http://schemas.microsoft.com/office/powerpoint/2010/main" val="2617851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2.svg"/><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40" Type="http://schemas.openxmlformats.org/officeDocument/2006/relationships/image" Target="../media/image3.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גרפיקה 6">
            <a:extLst>
              <a:ext uri="{FF2B5EF4-FFF2-40B4-BE49-F238E27FC236}">
                <a16:creationId xmlns:a16="http://schemas.microsoft.com/office/drawing/2014/main" id="{3F9699A7-3827-4902-A116-C155971E1A9A}"/>
              </a:ext>
            </a:extLst>
          </p:cNvPr>
          <p:cNvPicPr>
            <a:picLocks noChangeAspect="1"/>
          </p:cNvPicPr>
          <p:nvPr userDrawn="1"/>
        </p:nvPicPr>
        <p:blipFill>
          <a:blip r:embed="rId38">
            <a:extLst>
              <a:ext uri="{28A0092B-C50C-407E-A947-70E740481C1C}">
                <a14:useLocalDpi xmlns:a14="http://schemas.microsoft.com/office/drawing/2010/main" val="0"/>
              </a:ext>
              <a:ext uri="{96DAC541-7B7A-43D3-8B79-37D633B846F1}">
                <asvg:svgBlip xmlns:asvg="http://schemas.microsoft.com/office/drawing/2016/SVG/main" r:embed="rId39"/>
              </a:ext>
            </a:extLst>
          </a:blip>
          <a:stretch>
            <a:fillRect/>
          </a:stretch>
        </p:blipFill>
        <p:spPr>
          <a:xfrm>
            <a:off x="0" y="6573937"/>
            <a:ext cx="12192000" cy="307777"/>
          </a:xfrm>
          <a:prstGeom prst="rect">
            <a:avLst/>
          </a:prstGeom>
        </p:spPr>
      </p:pic>
      <p:sp>
        <p:nvSpPr>
          <p:cNvPr id="8" name="אליפסה 7">
            <a:extLst>
              <a:ext uri="{FF2B5EF4-FFF2-40B4-BE49-F238E27FC236}">
                <a16:creationId xmlns:a16="http://schemas.microsoft.com/office/drawing/2014/main" id="{0D7DC607-DF3D-4924-B6B8-CE6185556A16}"/>
              </a:ext>
            </a:extLst>
          </p:cNvPr>
          <p:cNvSpPr/>
          <p:nvPr userDrawn="1"/>
        </p:nvSpPr>
        <p:spPr>
          <a:xfrm>
            <a:off x="607291" y="6595109"/>
            <a:ext cx="258619" cy="258619"/>
          </a:xfrm>
          <a:prstGeom prst="ellipse">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2399"/>
          </a:p>
        </p:txBody>
      </p:sp>
      <p:sp>
        <p:nvSpPr>
          <p:cNvPr id="9" name="תיבת טקסט 8">
            <a:extLst>
              <a:ext uri="{FF2B5EF4-FFF2-40B4-BE49-F238E27FC236}">
                <a16:creationId xmlns:a16="http://schemas.microsoft.com/office/drawing/2014/main" id="{39AC2A29-C2A9-45A8-AFA9-1E28354C2F99}"/>
              </a:ext>
            </a:extLst>
          </p:cNvPr>
          <p:cNvSpPr txBox="1"/>
          <p:nvPr userDrawn="1"/>
        </p:nvSpPr>
        <p:spPr>
          <a:xfrm>
            <a:off x="6485956" y="6436487"/>
            <a:ext cx="5457552" cy="443006"/>
          </a:xfrm>
          <a:prstGeom prst="rect">
            <a:avLst/>
          </a:prstGeom>
          <a:noFill/>
        </p:spPr>
        <p:txBody>
          <a:bodyPr wrap="square" rtlCol="1">
            <a:spAutoFit/>
          </a:bodyPr>
          <a:lstStyle/>
          <a:p>
            <a:pPr algn="r">
              <a:lnSpc>
                <a:spcPts val="3099"/>
              </a:lnSpc>
              <a:spcAft>
                <a:spcPts val="1333"/>
              </a:spcAft>
            </a:pPr>
            <a:r>
              <a:rPr lang="he-IL" sz="1600" dirty="0">
                <a:solidFill>
                  <a:schemeClr val="bg1"/>
                </a:solidFill>
                <a:latin typeface="Calibri" panose="020F0502020204030204" pitchFamily="34" charset="0"/>
                <a:cs typeface="Calibri" panose="020F0502020204030204" pitchFamily="34" charset="0"/>
              </a:rPr>
              <a:t>מנהלת רשויות | אימון </a:t>
            </a:r>
            <a:r>
              <a:rPr lang="he-IL" sz="1600" dirty="0" err="1">
                <a:solidFill>
                  <a:schemeClr val="bg1"/>
                </a:solidFill>
                <a:latin typeface="Calibri" panose="020F0502020204030204" pitchFamily="34" charset="0"/>
                <a:cs typeface="Calibri" panose="020F0502020204030204" pitchFamily="34" charset="0"/>
              </a:rPr>
              <a:t>יקל"ר</a:t>
            </a:r>
            <a:r>
              <a:rPr lang="he-IL" sz="1600" dirty="0">
                <a:solidFill>
                  <a:schemeClr val="bg1"/>
                </a:solidFill>
                <a:latin typeface="Calibri" panose="020F0502020204030204" pitchFamily="34" charset="0"/>
                <a:cs typeface="Calibri" panose="020F0502020204030204" pitchFamily="34" charset="0"/>
              </a:rPr>
              <a:t> |  מבנה, ייעוד, תפקידים וממשקים</a:t>
            </a:r>
            <a:endParaRPr lang="he-IL" sz="1600" dirty="0">
              <a:solidFill>
                <a:schemeClr val="bg1"/>
              </a:solidFill>
            </a:endParaRPr>
          </a:p>
        </p:txBody>
      </p:sp>
      <p:sp>
        <p:nvSpPr>
          <p:cNvPr id="15" name="מציין מיקום של מספר שקופית 1">
            <a:extLst>
              <a:ext uri="{FF2B5EF4-FFF2-40B4-BE49-F238E27FC236}">
                <a16:creationId xmlns:a16="http://schemas.microsoft.com/office/drawing/2014/main" id="{B6B7CF3B-DE77-4806-A21B-9E899C916F93}"/>
              </a:ext>
            </a:extLst>
          </p:cNvPr>
          <p:cNvSpPr txBox="1">
            <a:spLocks/>
          </p:cNvSpPr>
          <p:nvPr userDrawn="1"/>
        </p:nvSpPr>
        <p:spPr>
          <a:xfrm>
            <a:off x="525413" y="6607175"/>
            <a:ext cx="441036" cy="365125"/>
          </a:xfrm>
          <a:prstGeom prst="rect">
            <a:avLst/>
          </a:prstGeom>
        </p:spPr>
        <p:txBody>
          <a:bodyPr/>
          <a:ls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ctr"/>
            <a:fld id="{A00D495E-E1F4-4EA7-A058-0B6E5823FB3F}" type="slidenum">
              <a:rPr lang="he-IL" sz="1100" smtClean="0">
                <a:solidFill>
                  <a:schemeClr val="bg1">
                    <a:lumMod val="50000"/>
                  </a:schemeClr>
                </a:solidFill>
              </a:rPr>
              <a:pPr algn="ctr"/>
              <a:t>‹#›</a:t>
            </a:fld>
            <a:endParaRPr lang="he-IL" sz="1100" dirty="0">
              <a:solidFill>
                <a:schemeClr val="bg1">
                  <a:lumMod val="50000"/>
                </a:schemeClr>
              </a:solidFill>
            </a:endParaRPr>
          </a:p>
        </p:txBody>
      </p:sp>
      <p:pic>
        <p:nvPicPr>
          <p:cNvPr id="10" name="Google Shape;17;p16">
            <a:extLst>
              <a:ext uri="{FF2B5EF4-FFF2-40B4-BE49-F238E27FC236}">
                <a16:creationId xmlns:a16="http://schemas.microsoft.com/office/drawing/2014/main" id="{2B67DC6A-1321-4DBF-818D-E1EF70F935CE}"/>
              </a:ext>
            </a:extLst>
          </p:cNvPr>
          <p:cNvPicPr preferRelativeResize="0"/>
          <p:nvPr userDrawn="1"/>
        </p:nvPicPr>
        <p:blipFill rotWithShape="1">
          <a:blip r:embed="rId40">
            <a:alphaModFix/>
          </a:blip>
          <a:srcRect/>
          <a:stretch/>
        </p:blipFill>
        <p:spPr>
          <a:xfrm>
            <a:off x="242286" y="138432"/>
            <a:ext cx="1639348" cy="652145"/>
          </a:xfrm>
          <a:prstGeom prst="rect">
            <a:avLst/>
          </a:prstGeom>
          <a:noFill/>
          <a:ln>
            <a:noFill/>
          </a:ln>
        </p:spPr>
      </p:pic>
    </p:spTree>
    <p:extLst>
      <p:ext uri="{BB962C8B-B14F-4D97-AF65-F5344CB8AC3E}">
        <p14:creationId xmlns:p14="http://schemas.microsoft.com/office/powerpoint/2010/main" val="216305826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52" r:id="rId14"/>
    <p:sldLayoutId id="2147483754" r:id="rId15"/>
    <p:sldLayoutId id="2147483757" r:id="rId16"/>
    <p:sldLayoutId id="2147483758" r:id="rId17"/>
    <p:sldLayoutId id="2147483760" r:id="rId18"/>
    <p:sldLayoutId id="2147483761" r:id="rId19"/>
    <p:sldLayoutId id="2147483722" r:id="rId20"/>
    <p:sldLayoutId id="2147483723" r:id="rId21"/>
    <p:sldLayoutId id="2147483724" r:id="rId22"/>
    <p:sldLayoutId id="2147483725" r:id="rId23"/>
    <p:sldLayoutId id="2147483726" r:id="rId24"/>
    <p:sldLayoutId id="2147483727" r:id="rId25"/>
    <p:sldLayoutId id="2147483777" r:id="rId26"/>
    <p:sldLayoutId id="2147483778" r:id="rId27"/>
    <p:sldLayoutId id="2147483782" r:id="rId28"/>
    <p:sldLayoutId id="2147483784" r:id="rId29"/>
    <p:sldLayoutId id="2147483786" r:id="rId30"/>
    <p:sldLayoutId id="2147483787" r:id="rId31"/>
    <p:sldLayoutId id="2147483793" r:id="rId32"/>
    <p:sldLayoutId id="2147483795" r:id="rId33"/>
    <p:sldLayoutId id="2147483801" r:id="rId34"/>
    <p:sldLayoutId id="2147483810" r:id="rId35"/>
    <p:sldLayoutId id="2147483812" r:id="rId36"/>
  </p:sldLayoutIdLst>
  <p:txStyles>
    <p:titleStyle>
      <a:lvl1pPr algn="r" defTabSz="914104" rtl="1" eaLnBrk="1" latinLnBrk="0" hangingPunct="1">
        <a:lnSpc>
          <a:spcPct val="90000"/>
        </a:lnSpc>
        <a:spcBef>
          <a:spcPct val="0"/>
        </a:spcBef>
        <a:buNone/>
        <a:defRPr sz="4399" kern="1200">
          <a:solidFill>
            <a:schemeClr val="tx1"/>
          </a:solidFill>
          <a:latin typeface="+mj-lt"/>
          <a:ea typeface="+mj-ea"/>
          <a:cs typeface="+mj-cs"/>
        </a:defRPr>
      </a:lvl1pPr>
    </p:titleStyle>
    <p:bodyStyle>
      <a:lvl1pPr marL="228525" indent="-228525" algn="r" defTabSz="914104" rtl="1"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78" indent="-228525" algn="r" defTabSz="914104" rtl="1"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29" indent="-228525" algn="r" defTabSz="914104" rtl="1"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680" indent="-228525" algn="r" defTabSz="914104" rtl="1"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31" indent="-228525" algn="r" defTabSz="914104" rtl="1"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784" indent="-228525" algn="r" defTabSz="914104" rtl="1"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834" indent="-228525" algn="r" defTabSz="914104" rtl="1"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885" indent="-228525" algn="r" defTabSz="914104" rtl="1"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4938" indent="-228525" algn="r" defTabSz="914104" rtl="1"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he-IL"/>
      </a:defPPr>
      <a:lvl1pPr marL="0" algn="r" defTabSz="914104" rtl="1" eaLnBrk="1" latinLnBrk="0" hangingPunct="1">
        <a:defRPr sz="1799" kern="1200">
          <a:solidFill>
            <a:schemeClr val="tx1"/>
          </a:solidFill>
          <a:latin typeface="+mn-lt"/>
          <a:ea typeface="+mn-ea"/>
          <a:cs typeface="+mn-cs"/>
        </a:defRPr>
      </a:lvl1pPr>
      <a:lvl2pPr marL="457051" algn="r" defTabSz="914104" rtl="1" eaLnBrk="1" latinLnBrk="0" hangingPunct="1">
        <a:defRPr sz="1799" kern="1200">
          <a:solidFill>
            <a:schemeClr val="tx1"/>
          </a:solidFill>
          <a:latin typeface="+mn-lt"/>
          <a:ea typeface="+mn-ea"/>
          <a:cs typeface="+mn-cs"/>
        </a:defRPr>
      </a:lvl2pPr>
      <a:lvl3pPr marL="914104" algn="r" defTabSz="914104" rtl="1" eaLnBrk="1" latinLnBrk="0" hangingPunct="1">
        <a:defRPr sz="1799" kern="1200">
          <a:solidFill>
            <a:schemeClr val="tx1"/>
          </a:solidFill>
          <a:latin typeface="+mn-lt"/>
          <a:ea typeface="+mn-ea"/>
          <a:cs typeface="+mn-cs"/>
        </a:defRPr>
      </a:lvl3pPr>
      <a:lvl4pPr marL="1371155" algn="r" defTabSz="914104" rtl="1" eaLnBrk="1" latinLnBrk="0" hangingPunct="1">
        <a:defRPr sz="1799" kern="1200">
          <a:solidFill>
            <a:schemeClr val="tx1"/>
          </a:solidFill>
          <a:latin typeface="+mn-lt"/>
          <a:ea typeface="+mn-ea"/>
          <a:cs typeface="+mn-cs"/>
        </a:defRPr>
      </a:lvl4pPr>
      <a:lvl5pPr marL="1828205" algn="r" defTabSz="914104" rtl="1" eaLnBrk="1" latinLnBrk="0" hangingPunct="1">
        <a:defRPr sz="1799" kern="1200">
          <a:solidFill>
            <a:schemeClr val="tx1"/>
          </a:solidFill>
          <a:latin typeface="+mn-lt"/>
          <a:ea typeface="+mn-ea"/>
          <a:cs typeface="+mn-cs"/>
        </a:defRPr>
      </a:lvl5pPr>
      <a:lvl6pPr marL="2285258" algn="r" defTabSz="914104" rtl="1" eaLnBrk="1" latinLnBrk="0" hangingPunct="1">
        <a:defRPr sz="1799" kern="1200">
          <a:solidFill>
            <a:schemeClr val="tx1"/>
          </a:solidFill>
          <a:latin typeface="+mn-lt"/>
          <a:ea typeface="+mn-ea"/>
          <a:cs typeface="+mn-cs"/>
        </a:defRPr>
      </a:lvl6pPr>
      <a:lvl7pPr marL="2742309" algn="r" defTabSz="914104" rtl="1" eaLnBrk="1" latinLnBrk="0" hangingPunct="1">
        <a:defRPr sz="1799" kern="1200">
          <a:solidFill>
            <a:schemeClr val="tx1"/>
          </a:solidFill>
          <a:latin typeface="+mn-lt"/>
          <a:ea typeface="+mn-ea"/>
          <a:cs typeface="+mn-cs"/>
        </a:defRPr>
      </a:lvl7pPr>
      <a:lvl8pPr marL="3199360" algn="r" defTabSz="914104" rtl="1" eaLnBrk="1" latinLnBrk="0" hangingPunct="1">
        <a:defRPr sz="1799" kern="1200">
          <a:solidFill>
            <a:schemeClr val="tx1"/>
          </a:solidFill>
          <a:latin typeface="+mn-lt"/>
          <a:ea typeface="+mn-ea"/>
          <a:cs typeface="+mn-cs"/>
        </a:defRPr>
      </a:lvl8pPr>
      <a:lvl9pPr marL="3656411" algn="r" defTabSz="914104" rtl="1"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6.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3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3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6" name="Google Shape;356;p2"/>
          <p:cNvSpPr txBox="1"/>
          <p:nvPr/>
        </p:nvSpPr>
        <p:spPr>
          <a:xfrm>
            <a:off x="6934883" y="131839"/>
            <a:ext cx="5123791" cy="1200329"/>
          </a:xfrm>
          <a:prstGeom prst="rect">
            <a:avLst/>
          </a:prstGeom>
          <a:noFill/>
          <a:ln>
            <a:noFill/>
          </a:ln>
        </p:spPr>
        <p:txBody>
          <a:bodyPr spcFirstLastPara="1" wrap="square" lIns="91425" tIns="45700" rIns="91425" bIns="45700" anchor="t" anchorCtr="0">
            <a:spAutoFit/>
          </a:bodyPr>
          <a:lstStyle/>
          <a:p>
            <a:pPr marL="0" marR="0" lvl="0" indent="0" algn="r" defTabSz="914400" rtl="1" eaLnBrk="1" fontAlgn="auto" latinLnBrk="0" hangingPunct="1">
              <a:lnSpc>
                <a:spcPct val="100000"/>
              </a:lnSpc>
              <a:spcBef>
                <a:spcPts val="0"/>
              </a:spcBef>
              <a:spcAft>
                <a:spcPts val="0"/>
              </a:spcAft>
              <a:buClr>
                <a:srgbClr val="000000"/>
              </a:buClr>
              <a:buSzPts val="4400"/>
              <a:buFont typeface="Calibri"/>
              <a:buNone/>
              <a:tabLst/>
              <a:defRPr/>
            </a:pPr>
            <a:r>
              <a:rPr kumimoji="0" lang="iw-IL" sz="4400" b="0" i="0" u="none" strike="noStrike" kern="0" cap="none" spc="0" normalizeH="0" baseline="0" noProof="0" dirty="0">
                <a:ln>
                  <a:noFill/>
                </a:ln>
                <a:solidFill>
                  <a:srgbClr val="000000"/>
                </a:solidFill>
                <a:effectLst/>
                <a:uLnTx/>
                <a:uFillTx/>
                <a:latin typeface="Calibri"/>
                <a:ea typeface="Calibri"/>
                <a:cs typeface="Calibri"/>
                <a:sym typeface="Calibri"/>
              </a:rPr>
              <a:t>מטה החירום הרשותי</a:t>
            </a:r>
            <a:endParaRPr kumimoji="0" sz="4400" b="1" i="0" u="none" strike="noStrike" kern="0" cap="none" spc="0" normalizeH="0" baseline="0" noProof="0" dirty="0">
              <a:ln>
                <a:noFill/>
              </a:ln>
              <a:solidFill>
                <a:srgbClr val="0033CC"/>
              </a:solidFill>
              <a:effectLst/>
              <a:uLnTx/>
              <a:uFillTx/>
              <a:latin typeface="Calibri"/>
              <a:ea typeface="Calibri"/>
              <a:cs typeface="Calibri"/>
              <a:sym typeface="Calibri"/>
            </a:endParaRPr>
          </a:p>
          <a:p>
            <a:pPr marL="0" marR="0" lvl="0" indent="0" algn="r" defTabSz="914400" rtl="1" eaLnBrk="1" fontAlgn="auto" latinLnBrk="0" hangingPunct="1">
              <a:lnSpc>
                <a:spcPct val="100000"/>
              </a:lnSpc>
              <a:spcBef>
                <a:spcPts val="0"/>
              </a:spcBef>
              <a:spcAft>
                <a:spcPts val="0"/>
              </a:spcAft>
              <a:buClr>
                <a:srgbClr val="000000"/>
              </a:buClr>
              <a:buSzPts val="2800"/>
              <a:buFont typeface="Calibri"/>
              <a:buNone/>
              <a:tabLst/>
              <a:defRPr/>
            </a:pPr>
            <a:r>
              <a:rPr kumimoji="0" lang="iw-IL" sz="2800" b="1" i="0" u="none" strike="noStrike" kern="0" cap="none" spc="0" normalizeH="0" baseline="0" noProof="0" dirty="0">
                <a:ln>
                  <a:noFill/>
                </a:ln>
                <a:solidFill>
                  <a:srgbClr val="000000"/>
                </a:solidFill>
                <a:effectLst/>
                <a:uLnTx/>
                <a:uFillTx/>
                <a:latin typeface="Calibri"/>
                <a:ea typeface="Calibri"/>
                <a:cs typeface="Calibri"/>
                <a:sym typeface="Calibri"/>
              </a:rPr>
              <a:t>מבנה גנרי </a:t>
            </a:r>
            <a:endParaRPr kumimoji="0" sz="28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cxnSp>
        <p:nvCxnSpPr>
          <p:cNvPr id="6" name="מחבר ישר 5"/>
          <p:cNvCxnSpPr/>
          <p:nvPr/>
        </p:nvCxnSpPr>
        <p:spPr>
          <a:xfrm flipH="1" flipV="1">
            <a:off x="4272436" y="3440246"/>
            <a:ext cx="3719420" cy="4361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5" name="מחבר ישר 24"/>
          <p:cNvCxnSpPr/>
          <p:nvPr/>
        </p:nvCxnSpPr>
        <p:spPr>
          <a:xfrm flipH="1" flipV="1">
            <a:off x="6257328" y="722376"/>
            <a:ext cx="14851" cy="299178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 name="קבוצה 12"/>
          <p:cNvGrpSpPr/>
          <p:nvPr/>
        </p:nvGrpSpPr>
        <p:grpSpPr>
          <a:xfrm>
            <a:off x="6257328" y="4240079"/>
            <a:ext cx="1372074" cy="2137838"/>
            <a:chOff x="6705917" y="3995202"/>
            <a:chExt cx="1372074" cy="2137838"/>
          </a:xfrm>
        </p:grpSpPr>
        <p:sp>
          <p:nvSpPr>
            <p:cNvPr id="7" name="מלבן 6"/>
            <p:cNvSpPr/>
            <p:nvPr/>
          </p:nvSpPr>
          <p:spPr>
            <a:xfrm>
              <a:off x="6710219" y="4003886"/>
              <a:ext cx="1367772" cy="2129154"/>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מוקד טלפוני</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דוברות </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שירותים דיגיטליים</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לשכות מידע</a:t>
              </a:r>
            </a:p>
          </p:txBody>
        </p:sp>
        <p:sp>
          <p:nvSpPr>
            <p:cNvPr id="26" name="מלבן 25"/>
            <p:cNvSpPr/>
            <p:nvPr/>
          </p:nvSpPr>
          <p:spPr>
            <a:xfrm>
              <a:off x="6705917" y="3995202"/>
              <a:ext cx="1372074"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מידע לציבור</a:t>
              </a:r>
            </a:p>
          </p:txBody>
        </p:sp>
      </p:grpSp>
      <p:grpSp>
        <p:nvGrpSpPr>
          <p:cNvPr id="16" name="קבוצה 15"/>
          <p:cNvGrpSpPr/>
          <p:nvPr/>
        </p:nvGrpSpPr>
        <p:grpSpPr>
          <a:xfrm>
            <a:off x="4779445" y="4240079"/>
            <a:ext cx="1392347" cy="2137838"/>
            <a:chOff x="5228034" y="3995202"/>
            <a:chExt cx="1392347" cy="2137838"/>
          </a:xfrm>
        </p:grpSpPr>
        <p:sp>
          <p:nvSpPr>
            <p:cNvPr id="11" name="מלבן 10"/>
            <p:cNvSpPr/>
            <p:nvPr/>
          </p:nvSpPr>
          <p:spPr>
            <a:xfrm>
              <a:off x="5228034" y="4003886"/>
              <a:ext cx="1392347" cy="2129154"/>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lang="he-IL" sz="1050" b="1" kern="0" dirty="0">
                <a:solidFill>
                  <a:srgbClr val="000000">
                    <a:lumMod val="85000"/>
                    <a:lumOff val="15000"/>
                  </a:srgbClr>
                </a:solidFill>
                <a:latin typeface="Arial"/>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הנדסה ובינוי</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חשמל</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מים וביוב</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דרכים וניקוז</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הגנת הסביבה</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צוותי שטח הנדסה ותשתיות</a:t>
              </a:r>
            </a:p>
          </p:txBody>
        </p:sp>
        <p:sp>
          <p:nvSpPr>
            <p:cNvPr id="27" name="מלבן 26"/>
            <p:cNvSpPr/>
            <p:nvPr/>
          </p:nvSpPr>
          <p:spPr>
            <a:xfrm>
              <a:off x="5237918" y="3995202"/>
              <a:ext cx="1380776"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הנדסה</a:t>
              </a:r>
              <a:r>
                <a:rPr kumimoji="0" lang="he-IL" sz="1400" b="1" i="0" u="none" strike="noStrike" kern="0" cap="none" spc="0" normalizeH="0" noProof="0" dirty="0">
                  <a:ln>
                    <a:noFill/>
                  </a:ln>
                  <a:solidFill>
                    <a:schemeClr val="bg1"/>
                  </a:solidFill>
                  <a:effectLst/>
                  <a:uLnTx/>
                  <a:uFillTx/>
                  <a:latin typeface="Arial"/>
                  <a:ea typeface="+mn-ea"/>
                  <a:cs typeface="Arial" panose="020B0604020202020204" pitchFamily="34" charset="0"/>
                  <a:sym typeface="Arial"/>
                </a:rPr>
                <a:t> ותשתיות</a:t>
              </a:r>
              <a:endPar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endParaRPr>
            </a:p>
          </p:txBody>
        </p:sp>
      </p:grpSp>
      <p:grpSp>
        <p:nvGrpSpPr>
          <p:cNvPr id="22" name="קבוצה 21"/>
          <p:cNvGrpSpPr/>
          <p:nvPr/>
        </p:nvGrpSpPr>
        <p:grpSpPr>
          <a:xfrm>
            <a:off x="1782560" y="4240079"/>
            <a:ext cx="1375837" cy="2129154"/>
            <a:chOff x="2231149" y="3995202"/>
            <a:chExt cx="1375837" cy="2129154"/>
          </a:xfrm>
        </p:grpSpPr>
        <p:sp>
          <p:nvSpPr>
            <p:cNvPr id="9" name="מלבן 8"/>
            <p:cNvSpPr/>
            <p:nvPr/>
          </p:nvSpPr>
          <p:spPr>
            <a:xfrm>
              <a:off x="2231149" y="4007309"/>
              <a:ext cx="1365953" cy="2117047"/>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כוח אדם</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תיירות </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מחשוב ומערכות מידע</a:t>
              </a:r>
            </a:p>
            <a:p>
              <a:pPr marR="0" lvl="0" algn="r" defTabSz="914400" rtl="1" eaLnBrk="1" fontAlgn="auto" latinLnBrk="0" hangingPunct="1">
                <a:lnSpc>
                  <a:spcPct val="100000"/>
                </a:lnSpc>
                <a:spcBef>
                  <a:spcPts val="0"/>
                </a:spcBef>
                <a:spcAft>
                  <a:spcPts val="600"/>
                </a:spcAft>
                <a:buClr>
                  <a:srgbClr val="000000"/>
                </a:buClr>
                <a:buSzTx/>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sp>
          <p:nvSpPr>
            <p:cNvPr id="28" name="מלבן 27"/>
            <p:cNvSpPr/>
            <p:nvPr/>
          </p:nvSpPr>
          <p:spPr>
            <a:xfrm>
              <a:off x="2231149" y="3995202"/>
              <a:ext cx="1375837"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משאבי אנוש ומנהל כללי</a:t>
              </a:r>
            </a:p>
          </p:txBody>
        </p:sp>
      </p:grpSp>
      <p:grpSp>
        <p:nvGrpSpPr>
          <p:cNvPr id="17" name="קבוצה 16"/>
          <p:cNvGrpSpPr/>
          <p:nvPr/>
        </p:nvGrpSpPr>
        <p:grpSpPr>
          <a:xfrm>
            <a:off x="3245620" y="4248762"/>
            <a:ext cx="1437680" cy="2129154"/>
            <a:chOff x="3694209" y="4003885"/>
            <a:chExt cx="1437680" cy="2129154"/>
          </a:xfrm>
        </p:grpSpPr>
        <p:sp>
          <p:nvSpPr>
            <p:cNvPr id="15" name="מלבן 14"/>
            <p:cNvSpPr/>
            <p:nvPr/>
          </p:nvSpPr>
          <p:spPr>
            <a:xfrm>
              <a:off x="3694209" y="4003885"/>
              <a:ext cx="1424985" cy="2129154"/>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endParaRPr lang="he-IL" sz="1050" b="1" kern="0" dirty="0">
                <a:solidFill>
                  <a:srgbClr val="000000">
                    <a:lumMod val="85000"/>
                    <a:lumOff val="15000"/>
                  </a:srgbClr>
                </a:solidFill>
                <a:latin typeface="Arial"/>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היסעים</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דלק וגז</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משכ"ל</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מזון</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תברואה</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תובלה וצמ"ה</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רכש ואספקה</a:t>
              </a:r>
            </a:p>
            <a:p>
              <a:pPr marR="0" lvl="0" algn="r" defTabSz="914400" rtl="1" eaLnBrk="1" fontAlgn="auto" latinLnBrk="0" hangingPunct="1">
                <a:lnSpc>
                  <a:spcPct val="100000"/>
                </a:lnSpc>
                <a:spcBef>
                  <a:spcPts val="0"/>
                </a:spcBef>
                <a:spcAft>
                  <a:spcPts val="400"/>
                </a:spcAft>
                <a:buClr>
                  <a:srgbClr val="000000"/>
                </a:buClr>
                <a:buSzTx/>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sp>
          <p:nvSpPr>
            <p:cNvPr id="30" name="מלבן 29"/>
            <p:cNvSpPr/>
            <p:nvPr/>
          </p:nvSpPr>
          <p:spPr>
            <a:xfrm>
              <a:off x="3694209" y="4003885"/>
              <a:ext cx="1437680"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לוגיסטיקה ותפעול</a:t>
              </a:r>
            </a:p>
          </p:txBody>
        </p:sp>
      </p:grpSp>
      <p:grpSp>
        <p:nvGrpSpPr>
          <p:cNvPr id="10" name="קבוצה 9"/>
          <p:cNvGrpSpPr/>
          <p:nvPr/>
        </p:nvGrpSpPr>
        <p:grpSpPr>
          <a:xfrm>
            <a:off x="7716625" y="4240079"/>
            <a:ext cx="1380776" cy="2137837"/>
            <a:chOff x="8165214" y="3995202"/>
            <a:chExt cx="1380776" cy="2137837"/>
          </a:xfrm>
        </p:grpSpPr>
        <p:sp>
          <p:nvSpPr>
            <p:cNvPr id="12" name="מלבן 11"/>
            <p:cNvSpPr/>
            <p:nvPr/>
          </p:nvSpPr>
          <p:spPr>
            <a:xfrm>
              <a:off x="8165214" y="3995202"/>
              <a:ext cx="1380776" cy="2137837"/>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חינוך פורמלי </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חינוך  בלתי פורמלי</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lang="he-IL" sz="1050" b="1" kern="0" dirty="0">
                <a:solidFill>
                  <a:srgbClr val="000000">
                    <a:lumMod val="85000"/>
                    <a:lumOff val="15000"/>
                  </a:srgbClr>
                </a:solidFill>
                <a:latin typeface="Arial"/>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sp>
          <p:nvSpPr>
            <p:cNvPr id="32" name="מלבן 31"/>
            <p:cNvSpPr/>
            <p:nvPr/>
          </p:nvSpPr>
          <p:spPr>
            <a:xfrm>
              <a:off x="8165214" y="3996078"/>
              <a:ext cx="1380776"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חינוך</a:t>
              </a:r>
            </a:p>
          </p:txBody>
        </p:sp>
      </p:grpSp>
      <p:grpSp>
        <p:nvGrpSpPr>
          <p:cNvPr id="8" name="קבוצה 7"/>
          <p:cNvGrpSpPr/>
          <p:nvPr/>
        </p:nvGrpSpPr>
        <p:grpSpPr>
          <a:xfrm>
            <a:off x="9184624" y="4240079"/>
            <a:ext cx="1380776" cy="2137837"/>
            <a:chOff x="9633213" y="3995202"/>
            <a:chExt cx="1380776" cy="2137837"/>
          </a:xfrm>
        </p:grpSpPr>
        <p:sp>
          <p:nvSpPr>
            <p:cNvPr id="14" name="מלבן 13"/>
            <p:cNvSpPr/>
            <p:nvPr/>
          </p:nvSpPr>
          <p:spPr>
            <a:xfrm>
              <a:off x="9633213" y="3995202"/>
              <a:ext cx="1380776" cy="2137837"/>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lang="he-IL" sz="1050" b="1" kern="0" dirty="0">
                <a:solidFill>
                  <a:srgbClr val="000000">
                    <a:lumMod val="85000"/>
                    <a:lumOff val="15000"/>
                  </a:srgbClr>
                </a:solidFill>
                <a:latin typeface="Arial"/>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רווחה</a:t>
              </a:r>
              <a:r>
                <a:rPr kumimoji="0" lang="he-IL" sz="1050" b="1" i="0" u="none" strike="noStrike" kern="0" cap="none" spc="0" normalizeH="0" noProof="0" dirty="0">
                  <a:ln>
                    <a:noFill/>
                  </a:ln>
                  <a:solidFill>
                    <a:srgbClr val="000000">
                      <a:lumMod val="85000"/>
                      <a:lumOff val="15000"/>
                    </a:srgbClr>
                  </a:solidFill>
                  <a:effectLst/>
                  <a:uLnTx/>
                  <a:uFillTx/>
                  <a:latin typeface="Arial"/>
                  <a:ea typeface="+mn-ea"/>
                  <a:cs typeface="Arial" panose="020B0604020202020204" pitchFamily="34" charset="0"/>
                  <a:sym typeface="Arial"/>
                </a:rPr>
                <a:t>        ו</a:t>
              </a: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משאבי קהילה</a:t>
              </a: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בריאות </a:t>
              </a: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עליה וקליטה</a:t>
              </a: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פס"ח </a:t>
              </a: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דת</a:t>
              </a: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צוותי התערבות</a:t>
              </a:r>
            </a:p>
          </p:txBody>
        </p:sp>
        <p:sp>
          <p:nvSpPr>
            <p:cNvPr id="33" name="מלבן 32"/>
            <p:cNvSpPr/>
            <p:nvPr/>
          </p:nvSpPr>
          <p:spPr>
            <a:xfrm>
              <a:off x="9633213" y="3996078"/>
              <a:ext cx="1380776"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a:t>
              </a:r>
              <a:r>
                <a:rPr lang="he-IL" sz="1400" b="1" kern="0" noProof="0" dirty="0">
                  <a:solidFill>
                    <a:schemeClr val="bg1"/>
                  </a:solidFill>
                  <a:latin typeface="Arial"/>
                  <a:cs typeface="Arial" panose="020B0604020202020204" pitchFamily="34" charset="0"/>
                  <a:sym typeface="Arial"/>
                </a:rPr>
                <a:t>  </a:t>
              </a: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אוכלוסייה</a:t>
              </a:r>
            </a:p>
          </p:txBody>
        </p:sp>
      </p:grpSp>
      <p:cxnSp>
        <p:nvCxnSpPr>
          <p:cNvPr id="38" name="מחבר ישר 37"/>
          <p:cNvCxnSpPr/>
          <p:nvPr/>
        </p:nvCxnSpPr>
        <p:spPr>
          <a:xfrm flipH="1" flipV="1">
            <a:off x="2465537" y="3690042"/>
            <a:ext cx="7409475" cy="307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מחבר ישר 39"/>
          <p:cNvCxnSpPr/>
          <p:nvPr/>
        </p:nvCxnSpPr>
        <p:spPr>
          <a:xfrm flipV="1">
            <a:off x="2455457" y="3695128"/>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מחבר ישר 40"/>
          <p:cNvCxnSpPr/>
          <p:nvPr/>
        </p:nvCxnSpPr>
        <p:spPr>
          <a:xfrm flipV="1">
            <a:off x="3958112" y="3695128"/>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מחבר ישר 41"/>
          <p:cNvCxnSpPr/>
          <p:nvPr/>
        </p:nvCxnSpPr>
        <p:spPr>
          <a:xfrm flipV="1">
            <a:off x="5470578" y="3713073"/>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מחבר ישר 42"/>
          <p:cNvCxnSpPr/>
          <p:nvPr/>
        </p:nvCxnSpPr>
        <p:spPr>
          <a:xfrm flipV="1">
            <a:off x="6983044" y="3688787"/>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מחבר ישר 43"/>
          <p:cNvCxnSpPr/>
          <p:nvPr/>
        </p:nvCxnSpPr>
        <p:spPr>
          <a:xfrm flipV="1">
            <a:off x="8407013" y="3713073"/>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מחבר ישר 44"/>
          <p:cNvCxnSpPr/>
          <p:nvPr/>
        </p:nvCxnSpPr>
        <p:spPr>
          <a:xfrm flipV="1">
            <a:off x="9864933" y="3717682"/>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4" name="קבוצה 33"/>
          <p:cNvGrpSpPr/>
          <p:nvPr/>
        </p:nvGrpSpPr>
        <p:grpSpPr>
          <a:xfrm>
            <a:off x="5329107" y="1890888"/>
            <a:ext cx="1856442" cy="1360219"/>
            <a:chOff x="3879261" y="1309829"/>
            <a:chExt cx="1856442" cy="1360219"/>
          </a:xfrm>
        </p:grpSpPr>
        <p:sp>
          <p:nvSpPr>
            <p:cNvPr id="24" name="מלבן 23"/>
            <p:cNvSpPr/>
            <p:nvPr/>
          </p:nvSpPr>
          <p:spPr>
            <a:xfrm>
              <a:off x="3879261" y="1309830"/>
              <a:ext cx="1856442" cy="1360218"/>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R="0" lvl="0" algn="r" defTabSz="914400" rtl="1" eaLnBrk="1" fontAlgn="auto" latinLnBrk="0" hangingPunct="1">
                <a:lnSpc>
                  <a:spcPct val="100000"/>
                </a:lnSpc>
                <a:spcBef>
                  <a:spcPts val="0"/>
                </a:spcBef>
                <a:spcAft>
                  <a:spcPts val="600"/>
                </a:spcAft>
                <a:buClr>
                  <a:srgbClr val="000000"/>
                </a:buClr>
                <a:buSzTx/>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חירום וביטחון</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lang="he-IL" sz="1050" b="1" kern="0" dirty="0">
                  <a:solidFill>
                    <a:srgbClr val="000000">
                      <a:lumMod val="85000"/>
                      <a:lumOff val="15000"/>
                    </a:srgbClr>
                  </a:solidFill>
                  <a:latin typeface="Arial"/>
                  <a:cs typeface="Arial" panose="020B0604020202020204" pitchFamily="34" charset="0"/>
                  <a:sym typeface="Arial"/>
                </a:rPr>
                <a:t>תא מבצעים (שליטה ודיווח)</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lang="he-IL" sz="1050" b="1" kern="0" dirty="0">
                  <a:solidFill>
                    <a:srgbClr val="000000">
                      <a:lumMod val="85000"/>
                      <a:lumOff val="15000"/>
                    </a:srgbClr>
                  </a:solidFill>
                  <a:latin typeface="Arial"/>
                  <a:cs typeface="Arial" panose="020B0604020202020204" pitchFamily="34" charset="0"/>
                  <a:sym typeface="Arial"/>
                </a:rPr>
                <a:t>תא ניהול שולחן מרכזי</a:t>
              </a: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sp>
          <p:nvSpPr>
            <p:cNvPr id="20" name="מלבן 19"/>
            <p:cNvSpPr/>
            <p:nvPr/>
          </p:nvSpPr>
          <p:spPr>
            <a:xfrm>
              <a:off x="3879261" y="1309829"/>
              <a:ext cx="1856442" cy="563071"/>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מרכז שליטה ודיווח (מכלול מבצעים) </a:t>
              </a:r>
            </a:p>
          </p:txBody>
        </p:sp>
      </p:grpSp>
      <p:sp>
        <p:nvSpPr>
          <p:cNvPr id="49" name="מלבן 48"/>
          <p:cNvSpPr/>
          <p:nvPr/>
        </p:nvSpPr>
        <p:spPr>
          <a:xfrm>
            <a:off x="5329107" y="1257813"/>
            <a:ext cx="1856442" cy="388198"/>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R="0" lvl="0" algn="ctr" defTabSz="914400" rtl="1" eaLnBrk="1" fontAlgn="auto" latinLnBrk="0" hangingPunct="1">
              <a:lnSpc>
                <a:spcPct val="100000"/>
              </a:lnSpc>
              <a:spcBef>
                <a:spcPts val="0"/>
              </a:spcBef>
              <a:spcAft>
                <a:spcPts val="600"/>
              </a:spcAft>
              <a:buClr>
                <a:srgbClr val="000000"/>
              </a:buClr>
              <a:buSzTx/>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מנכ"ל = רמ"ט</a:t>
            </a:r>
          </a:p>
        </p:txBody>
      </p:sp>
      <p:sp>
        <p:nvSpPr>
          <p:cNvPr id="51" name="מלבן 50"/>
          <p:cNvSpPr/>
          <p:nvPr/>
        </p:nvSpPr>
        <p:spPr>
          <a:xfrm>
            <a:off x="5343958" y="576072"/>
            <a:ext cx="1856442" cy="502676"/>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R="0" lvl="0" algn="ctr" defTabSz="914400" rtl="1" eaLnBrk="1" fontAlgn="auto" latinLnBrk="0" hangingPunct="1">
              <a:lnSpc>
                <a:spcPct val="100000"/>
              </a:lnSpc>
              <a:spcBef>
                <a:spcPts val="0"/>
              </a:spcBef>
              <a:buClr>
                <a:srgbClr val="000000"/>
              </a:buClr>
              <a:buSzTx/>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ראש הרשות</a:t>
            </a:r>
          </a:p>
          <a:p>
            <a:pPr marR="0" lvl="0" algn="ctr" defTabSz="914400" rtl="1" eaLnBrk="1" fontAlgn="auto" latinLnBrk="0" hangingPunct="1">
              <a:lnSpc>
                <a:spcPct val="100000"/>
              </a:lnSpc>
              <a:spcBef>
                <a:spcPts val="0"/>
              </a:spcBef>
              <a:buClr>
                <a:srgbClr val="000000"/>
              </a:buClr>
              <a:buSzTx/>
              <a:tabLst/>
              <a:defRPr/>
            </a:pPr>
            <a:r>
              <a:rPr lang="he-IL" sz="1050" b="1" kern="0" dirty="0">
                <a:solidFill>
                  <a:srgbClr val="000000">
                    <a:lumMod val="85000"/>
                    <a:lumOff val="15000"/>
                  </a:srgbClr>
                </a:solidFill>
                <a:latin typeface="Arial"/>
                <a:cs typeface="Arial" panose="020B0604020202020204" pitchFamily="34" charset="0"/>
                <a:sym typeface="Arial"/>
              </a:rPr>
              <a:t>יו"ר ועדת מל"ח מקומית</a:t>
            </a: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sp>
        <p:nvSpPr>
          <p:cNvPr id="52" name="מלבן 51"/>
          <p:cNvSpPr/>
          <p:nvPr/>
        </p:nvSpPr>
        <p:spPr>
          <a:xfrm>
            <a:off x="4082158" y="3120116"/>
            <a:ext cx="954163" cy="488864"/>
          </a:xfrm>
          <a:prstGeom prst="rect">
            <a:avLst/>
          </a:prstGeom>
          <a:solidFill>
            <a:schemeClr val="accent4">
              <a:lumMod val="20000"/>
              <a:lumOff val="80000"/>
            </a:schemeClr>
          </a:solidFill>
          <a:ln>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1" anchor="ctr"/>
          <a:lstStyle/>
          <a:p>
            <a:pPr marR="0" lvl="0" algn="ctr" defTabSz="914400" rtl="1" eaLnBrk="1" fontAlgn="auto" latinLnBrk="0" hangingPunct="1">
              <a:lnSpc>
                <a:spcPct val="100000"/>
              </a:lnSpc>
              <a:spcBef>
                <a:spcPts val="0"/>
              </a:spcBef>
              <a:buClr>
                <a:srgbClr val="000000"/>
              </a:buClr>
              <a:buSzTx/>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פיקוד העורף יקל"ר</a:t>
            </a:r>
          </a:p>
        </p:txBody>
      </p:sp>
      <p:sp>
        <p:nvSpPr>
          <p:cNvPr id="54" name="מלבן 53"/>
          <p:cNvSpPr/>
          <p:nvPr/>
        </p:nvSpPr>
        <p:spPr>
          <a:xfrm>
            <a:off x="7462929" y="3120116"/>
            <a:ext cx="954163" cy="488864"/>
          </a:xfrm>
          <a:prstGeom prst="rect">
            <a:avLst/>
          </a:prstGeom>
          <a:solidFill>
            <a:schemeClr val="accent5">
              <a:lumMod val="60000"/>
              <a:lumOff val="40000"/>
            </a:schemeClr>
          </a:solidFill>
          <a:ln>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1" anchor="ctr"/>
          <a:lstStyle/>
          <a:p>
            <a:pPr marR="0" lvl="0" algn="ctr" defTabSz="914400" rtl="1" eaLnBrk="1" fontAlgn="auto" latinLnBrk="0" hangingPunct="1">
              <a:lnSpc>
                <a:spcPct val="100000"/>
              </a:lnSpc>
              <a:spcBef>
                <a:spcPts val="0"/>
              </a:spcBef>
              <a:spcAft>
                <a:spcPts val="600"/>
              </a:spcAft>
              <a:buClr>
                <a:srgbClr val="000000"/>
              </a:buClr>
              <a:buSzTx/>
              <a:tabLst/>
              <a:defRPr/>
            </a:pPr>
            <a:r>
              <a:rPr lang="he-IL" sz="1050" b="1" kern="0" dirty="0">
                <a:solidFill>
                  <a:srgbClr val="000000">
                    <a:lumMod val="85000"/>
                    <a:lumOff val="15000"/>
                  </a:srgbClr>
                </a:solidFill>
                <a:latin typeface="Arial"/>
                <a:cs typeface="Arial" panose="020B0604020202020204" pitchFamily="34" charset="0"/>
                <a:sym typeface="Arial"/>
              </a:rPr>
              <a:t>ארגוני חירום</a:t>
            </a: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grpSp>
        <p:nvGrpSpPr>
          <p:cNvPr id="55" name="Google Shape;363;p3"/>
          <p:cNvGrpSpPr/>
          <p:nvPr/>
        </p:nvGrpSpPr>
        <p:grpSpPr>
          <a:xfrm>
            <a:off x="10119208" y="1636797"/>
            <a:ext cx="1939466" cy="214641"/>
            <a:chOff x="636462" y="6018293"/>
            <a:chExt cx="2077408" cy="176833"/>
          </a:xfrm>
        </p:grpSpPr>
        <p:sp>
          <p:nvSpPr>
            <p:cNvPr id="56" name="Google Shape;364;p3"/>
            <p:cNvSpPr txBox="1"/>
            <p:nvPr/>
          </p:nvSpPr>
          <p:spPr>
            <a:xfrm>
              <a:off x="1049695" y="6018293"/>
              <a:ext cx="1664175" cy="176833"/>
            </a:xfrm>
            <a:prstGeom prst="rect">
              <a:avLst/>
            </a:prstGeom>
            <a:solidFill>
              <a:schemeClr val="lt1"/>
            </a:solidFill>
            <a:ln>
              <a:noFill/>
            </a:ln>
          </p:spPr>
          <p:txBody>
            <a:bodyPr spcFirstLastPara="1" wrap="square" lIns="69075" tIns="34525" rIns="69075" bIns="34525" anchor="t" anchorCtr="0">
              <a:noAutofit/>
            </a:bodyPr>
            <a:lstStyle/>
            <a:p>
              <a:pPr marL="0" marR="0" lvl="0" indent="0" algn="ctr" defTabSz="914400" rtl="1" eaLnBrk="1" fontAlgn="auto" latinLnBrk="0" hangingPunct="1">
                <a:lnSpc>
                  <a:spcPct val="115000"/>
                </a:lnSpc>
                <a:spcBef>
                  <a:spcPts val="0"/>
                </a:spcBef>
                <a:spcAft>
                  <a:spcPts val="0"/>
                </a:spcAft>
                <a:buClr>
                  <a:srgbClr val="000000"/>
                </a:buClr>
                <a:buSzPts val="1600"/>
                <a:buFont typeface="Arial"/>
                <a:buNone/>
                <a:tabLst/>
                <a:defRPr/>
              </a:pPr>
              <a:r>
                <a:rPr kumimoji="0" lang="iw-IL" sz="1600" b="1" i="0" u="none" strike="noStrike" kern="0" cap="none" spc="0" normalizeH="0" baseline="0" noProof="0" dirty="0">
                  <a:ln>
                    <a:noFill/>
                  </a:ln>
                  <a:solidFill>
                    <a:srgbClr val="000000"/>
                  </a:solidFill>
                  <a:effectLst/>
                  <a:uLnTx/>
                  <a:uFillTx/>
                  <a:latin typeface="Arial"/>
                  <a:ea typeface="Arial"/>
                  <a:cs typeface="Arial"/>
                  <a:sym typeface="Arial"/>
                </a:rPr>
                <a:t>זיקה מקצועית</a:t>
              </a:r>
              <a:endParaRPr kumimoji="0" sz="2800" b="1"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57" name="Google Shape;365;p3"/>
            <p:cNvCxnSpPr/>
            <p:nvPr/>
          </p:nvCxnSpPr>
          <p:spPr>
            <a:xfrm rot="10800000" flipH="1">
              <a:off x="636462" y="6186408"/>
              <a:ext cx="540000" cy="4534"/>
            </a:xfrm>
            <a:prstGeom prst="straightConnector1">
              <a:avLst/>
            </a:prstGeom>
            <a:noFill/>
            <a:ln w="28575" cap="flat" cmpd="sng">
              <a:noFill/>
              <a:prstDash val="dash"/>
              <a:miter lim="800000"/>
              <a:headEnd type="none" w="sm" len="sm"/>
              <a:tailEnd type="none" w="sm" len="sm"/>
            </a:ln>
          </p:spPr>
        </p:cxnSp>
      </p:grpSp>
      <p:cxnSp>
        <p:nvCxnSpPr>
          <p:cNvPr id="58" name="Google Shape;383;p3"/>
          <p:cNvCxnSpPr/>
          <p:nvPr/>
        </p:nvCxnSpPr>
        <p:spPr>
          <a:xfrm flipH="1" flipV="1">
            <a:off x="10820825" y="1625882"/>
            <a:ext cx="984005" cy="10915"/>
          </a:xfrm>
          <a:prstGeom prst="straightConnector1">
            <a:avLst/>
          </a:prstGeom>
          <a:noFill/>
          <a:ln w="28575" cap="flat" cmpd="sng">
            <a:solidFill>
              <a:schemeClr val="dk1"/>
            </a:solidFill>
            <a:prstDash val="dash"/>
            <a:miter lim="800000"/>
            <a:headEnd type="none" w="sm" len="sm"/>
            <a:tailEnd type="none" w="sm" len="sm"/>
          </a:ln>
        </p:spPr>
      </p:cxnSp>
    </p:spTree>
    <p:extLst>
      <p:ext uri="{BB962C8B-B14F-4D97-AF65-F5344CB8AC3E}">
        <p14:creationId xmlns:p14="http://schemas.microsoft.com/office/powerpoint/2010/main" val="2779859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3978695" y="114816"/>
            <a:ext cx="7916862" cy="709613"/>
          </a:xfrm>
        </p:spPr>
        <p:txBody>
          <a:bodyPr>
            <a:noAutofit/>
          </a:bodyPr>
          <a:lstStyle/>
          <a:p>
            <a:pPr defTabSz="990570">
              <a:defRPr/>
            </a:pPr>
            <a:r>
              <a:rPr lang="he-IL" sz="4400" dirty="0">
                <a:latin typeface="Calibri" panose="020F0502020204030204" pitchFamily="34" charset="0"/>
                <a:ea typeface="+mn-ea"/>
                <a:cs typeface="Calibri" panose="020F0502020204030204" pitchFamily="34" charset="0"/>
              </a:rPr>
              <a:t>מיקום היקל"ר בנפה</a:t>
            </a:r>
          </a:p>
        </p:txBody>
      </p:sp>
      <p:grpSp>
        <p:nvGrpSpPr>
          <p:cNvPr id="11" name="קבוצה 10"/>
          <p:cNvGrpSpPr/>
          <p:nvPr/>
        </p:nvGrpSpPr>
        <p:grpSpPr>
          <a:xfrm>
            <a:off x="1583410" y="977925"/>
            <a:ext cx="10538393" cy="5403368"/>
            <a:chOff x="705586" y="1005357"/>
            <a:chExt cx="10538393" cy="5403368"/>
          </a:xfrm>
        </p:grpSpPr>
        <p:pic>
          <p:nvPicPr>
            <p:cNvPr id="2049" name="תמונה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9519" y="1005357"/>
              <a:ext cx="7402996" cy="539591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3" name="מלבן 2"/>
            <p:cNvSpPr/>
            <p:nvPr/>
          </p:nvSpPr>
          <p:spPr>
            <a:xfrm rot="5400000">
              <a:off x="182046" y="3609553"/>
              <a:ext cx="1508746" cy="461665"/>
            </a:xfrm>
            <a:prstGeom prst="rect">
              <a:avLst/>
            </a:prstGeom>
          </p:spPr>
          <p:txBody>
            <a:bodyPr wrap="none">
              <a:spAutoFit/>
            </a:bodyPr>
            <a:lstStyle/>
            <a:p>
              <a:r>
                <a:rPr lang="he-IL" sz="2400" dirty="0">
                  <a:solidFill>
                    <a:prstClr val="black"/>
                  </a:solidFill>
                  <a:latin typeface="Calibri" panose="020F0502020204030204" pitchFamily="34" charset="0"/>
                  <a:cs typeface="Calibri" panose="020F0502020204030204" pitchFamily="34" charset="0"/>
                </a:rPr>
                <a:t>שיח מקצועי</a:t>
              </a:r>
              <a:endParaRPr lang="he-IL" sz="2400" dirty="0"/>
            </a:p>
          </p:txBody>
        </p:sp>
        <p:sp>
          <p:nvSpPr>
            <p:cNvPr id="6" name="מלבן 5"/>
            <p:cNvSpPr/>
            <p:nvPr/>
          </p:nvSpPr>
          <p:spPr>
            <a:xfrm rot="5400000">
              <a:off x="7438448" y="3092102"/>
              <a:ext cx="1608134" cy="461665"/>
            </a:xfrm>
            <a:prstGeom prst="rect">
              <a:avLst/>
            </a:prstGeom>
          </p:spPr>
          <p:txBody>
            <a:bodyPr wrap="none">
              <a:spAutoFit/>
            </a:bodyPr>
            <a:lstStyle/>
            <a:p>
              <a:r>
                <a:rPr lang="he-IL" sz="2400" dirty="0">
                  <a:solidFill>
                    <a:prstClr val="black"/>
                  </a:solidFill>
                  <a:latin typeface="Calibri" panose="020F0502020204030204" pitchFamily="34" charset="0"/>
                  <a:cs typeface="Calibri" panose="020F0502020204030204" pitchFamily="34" charset="0"/>
                </a:rPr>
                <a:t>שיח מפקדים</a:t>
              </a:r>
              <a:endParaRPr lang="he-IL" sz="2400" dirty="0"/>
            </a:p>
          </p:txBody>
        </p:sp>
        <p:sp>
          <p:nvSpPr>
            <p:cNvPr id="10" name="מלבן 9"/>
            <p:cNvSpPr/>
            <p:nvPr/>
          </p:nvSpPr>
          <p:spPr>
            <a:xfrm>
              <a:off x="5964487" y="1005357"/>
              <a:ext cx="2176272" cy="102733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sp>
          <p:nvSpPr>
            <p:cNvPr id="12" name="מלבן 11"/>
            <p:cNvSpPr/>
            <p:nvPr/>
          </p:nvSpPr>
          <p:spPr>
            <a:xfrm rot="5400000">
              <a:off x="6322230" y="3503445"/>
              <a:ext cx="4224188" cy="102733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sp>
          <p:nvSpPr>
            <p:cNvPr id="13" name="מלבן 12"/>
            <p:cNvSpPr/>
            <p:nvPr/>
          </p:nvSpPr>
          <p:spPr>
            <a:xfrm rot="5400000">
              <a:off x="6625715" y="2624321"/>
              <a:ext cx="2515863" cy="102733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sp>
          <p:nvSpPr>
            <p:cNvPr id="14" name="מלבן 13"/>
            <p:cNvSpPr/>
            <p:nvPr/>
          </p:nvSpPr>
          <p:spPr>
            <a:xfrm>
              <a:off x="6174376" y="5373936"/>
              <a:ext cx="2515863" cy="102733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grpSp>
          <p:nvGrpSpPr>
            <p:cNvPr id="5" name="קבוצה 4"/>
            <p:cNvGrpSpPr/>
            <p:nvPr/>
          </p:nvGrpSpPr>
          <p:grpSpPr>
            <a:xfrm>
              <a:off x="6400934" y="4761287"/>
              <a:ext cx="1536192" cy="612649"/>
              <a:chOff x="8480531" y="6023260"/>
              <a:chExt cx="1536192" cy="612649"/>
            </a:xfrm>
          </p:grpSpPr>
          <p:pic>
            <p:nvPicPr>
              <p:cNvPr id="9" name="תמונה 1"/>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75116" t="69395" r="4133" b="19251"/>
              <a:stretch/>
            </p:blipFill>
            <p:spPr bwMode="auto">
              <a:xfrm>
                <a:off x="8480531" y="6023260"/>
                <a:ext cx="1536192" cy="61264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622526" y="6056647"/>
                <a:ext cx="1252201" cy="369332"/>
              </a:xfrm>
              <a:prstGeom prst="rect">
                <a:avLst/>
              </a:prstGeom>
              <a:solidFill>
                <a:srgbClr val="D9E2F3"/>
              </a:solidFill>
            </p:spPr>
            <p:txBody>
              <a:bodyPr wrap="square" rtlCol="1">
                <a:spAutoFit/>
              </a:bodyPr>
              <a:lstStyle/>
              <a:p>
                <a:r>
                  <a:rPr lang="he-IL" dirty="0">
                    <a:latin typeface="David" panose="020E0502060401010101" pitchFamily="34" charset="-79"/>
                    <a:cs typeface="David" panose="020E0502060401010101" pitchFamily="34" charset="-79"/>
                  </a:rPr>
                  <a:t>תא התנהגות</a:t>
                </a:r>
              </a:p>
            </p:txBody>
          </p:sp>
        </p:grpSp>
        <p:sp>
          <p:nvSpPr>
            <p:cNvPr id="15" name="מלבן 14"/>
            <p:cNvSpPr/>
            <p:nvPr/>
          </p:nvSpPr>
          <p:spPr>
            <a:xfrm>
              <a:off x="9067707" y="2266836"/>
              <a:ext cx="2176272" cy="102733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sp>
          <p:nvSpPr>
            <p:cNvPr id="16" name="מלבן 15"/>
            <p:cNvSpPr/>
            <p:nvPr/>
          </p:nvSpPr>
          <p:spPr>
            <a:xfrm>
              <a:off x="9044861" y="3197103"/>
              <a:ext cx="2176272" cy="102733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pic>
          <p:nvPicPr>
            <p:cNvPr id="7" name="תמונה 1"/>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9640"/>
            <a:stretch/>
          </p:blipFill>
          <p:spPr bwMode="auto">
            <a:xfrm>
              <a:off x="7708459" y="1012813"/>
              <a:ext cx="2247549" cy="539591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17" name="מלבן 16"/>
            <p:cNvSpPr/>
            <p:nvPr/>
          </p:nvSpPr>
          <p:spPr>
            <a:xfrm>
              <a:off x="6561817" y="2393722"/>
              <a:ext cx="1918019" cy="102733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grpSp>
      <p:cxnSp>
        <p:nvCxnSpPr>
          <p:cNvPr id="19" name="מחבר ישר 18"/>
          <p:cNvCxnSpPr/>
          <p:nvPr/>
        </p:nvCxnSpPr>
        <p:spPr>
          <a:xfrm>
            <a:off x="7928599" y="4578417"/>
            <a:ext cx="1781458" cy="13935"/>
          </a:xfrm>
          <a:prstGeom prst="line">
            <a:avLst/>
          </a:prstGeom>
          <a:ln w="57150"/>
        </p:spPr>
        <p:style>
          <a:lnRef idx="1">
            <a:schemeClr val="dk1"/>
          </a:lnRef>
          <a:fillRef idx="0">
            <a:schemeClr val="dk1"/>
          </a:fillRef>
          <a:effectRef idx="0">
            <a:schemeClr val="dk1"/>
          </a:effectRef>
          <a:fontRef idx="minor">
            <a:schemeClr val="tx1"/>
          </a:fontRef>
        </p:style>
      </p:cxnSp>
      <p:cxnSp>
        <p:nvCxnSpPr>
          <p:cNvPr id="27" name="מחבר ישר 26"/>
          <p:cNvCxnSpPr/>
          <p:nvPr/>
        </p:nvCxnSpPr>
        <p:spPr>
          <a:xfrm>
            <a:off x="7119738" y="5931887"/>
            <a:ext cx="1781458" cy="15329"/>
          </a:xfrm>
          <a:prstGeom prst="line">
            <a:avLst/>
          </a:prstGeom>
          <a:ln w="57150"/>
        </p:spPr>
        <p:style>
          <a:lnRef idx="1">
            <a:schemeClr val="dk1"/>
          </a:lnRef>
          <a:fillRef idx="0">
            <a:schemeClr val="dk1"/>
          </a:fillRef>
          <a:effectRef idx="0">
            <a:schemeClr val="dk1"/>
          </a:effectRef>
          <a:fontRef idx="minor">
            <a:schemeClr val="tx1"/>
          </a:fontRef>
        </p:style>
      </p:cxnSp>
      <p:sp>
        <p:nvSpPr>
          <p:cNvPr id="28" name="מלבן 27"/>
          <p:cNvSpPr/>
          <p:nvPr/>
        </p:nvSpPr>
        <p:spPr>
          <a:xfrm rot="5400000">
            <a:off x="10011132" y="3693211"/>
            <a:ext cx="1608134" cy="461665"/>
          </a:xfrm>
          <a:prstGeom prst="rect">
            <a:avLst/>
          </a:prstGeom>
        </p:spPr>
        <p:txBody>
          <a:bodyPr wrap="none">
            <a:spAutoFit/>
          </a:bodyPr>
          <a:lstStyle/>
          <a:p>
            <a:r>
              <a:rPr lang="he-IL" sz="2400" dirty="0">
                <a:solidFill>
                  <a:prstClr val="black"/>
                </a:solidFill>
                <a:latin typeface="Calibri" panose="020F0502020204030204" pitchFamily="34" charset="0"/>
                <a:cs typeface="Calibri" panose="020F0502020204030204" pitchFamily="34" charset="0"/>
              </a:rPr>
              <a:t>שיח מפקדים</a:t>
            </a:r>
            <a:endParaRPr lang="he-IL" sz="2400" dirty="0"/>
          </a:p>
        </p:txBody>
      </p:sp>
      <p:pic>
        <p:nvPicPr>
          <p:cNvPr id="29" name="תמונה 1"/>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75116" t="69395" r="4133" b="19251"/>
          <a:stretch/>
        </p:blipFill>
        <p:spPr bwMode="auto">
          <a:xfrm>
            <a:off x="6391428" y="1632230"/>
            <a:ext cx="1536192" cy="61264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30" name="TextBox 29"/>
          <p:cNvSpPr txBox="1"/>
          <p:nvPr/>
        </p:nvSpPr>
        <p:spPr>
          <a:xfrm>
            <a:off x="6493833" y="1665617"/>
            <a:ext cx="1291791" cy="338554"/>
          </a:xfrm>
          <a:prstGeom prst="rect">
            <a:avLst/>
          </a:prstGeom>
          <a:solidFill>
            <a:srgbClr val="D9E2F3"/>
          </a:solidFill>
        </p:spPr>
        <p:txBody>
          <a:bodyPr wrap="square" rtlCol="1">
            <a:spAutoFit/>
          </a:bodyPr>
          <a:lstStyle/>
          <a:p>
            <a:r>
              <a:rPr lang="he-IL" sz="1600" dirty="0">
                <a:latin typeface="David" panose="020E0502060401010101" pitchFamily="34" charset="-79"/>
                <a:cs typeface="David" panose="020E0502060401010101" pitchFamily="34" charset="-79"/>
              </a:rPr>
              <a:t>מכלול מודיעין</a:t>
            </a:r>
          </a:p>
        </p:txBody>
      </p:sp>
      <p:sp>
        <p:nvSpPr>
          <p:cNvPr id="31" name="TextBox 30"/>
          <p:cNvSpPr txBox="1"/>
          <p:nvPr/>
        </p:nvSpPr>
        <p:spPr>
          <a:xfrm>
            <a:off x="3692676" y="5329830"/>
            <a:ext cx="1726165" cy="338554"/>
          </a:xfrm>
          <a:prstGeom prst="rect">
            <a:avLst/>
          </a:prstGeom>
          <a:noFill/>
        </p:spPr>
        <p:txBody>
          <a:bodyPr wrap="square" rtlCol="1">
            <a:spAutoFit/>
          </a:bodyPr>
          <a:lstStyle/>
          <a:p>
            <a:r>
              <a:rPr lang="he-IL" sz="1600" dirty="0">
                <a:latin typeface="David" panose="020E0502060401010101" pitchFamily="34" charset="-79"/>
                <a:cs typeface="David" panose="020E0502060401010101" pitchFamily="34" charset="-79"/>
              </a:rPr>
              <a:t>ק' הסברה </a:t>
            </a:r>
            <a:r>
              <a:rPr lang="he-IL" sz="1600" dirty="0" err="1">
                <a:latin typeface="David" panose="020E0502060401010101" pitchFamily="34" charset="-79"/>
                <a:cs typeface="David" panose="020E0502060401010101" pitchFamily="34" charset="-79"/>
              </a:rPr>
              <a:t>ביקל"ר</a:t>
            </a:r>
            <a:r>
              <a:rPr lang="he-IL" sz="1600" dirty="0">
                <a:latin typeface="David" panose="020E0502060401010101" pitchFamily="34" charset="-79"/>
                <a:cs typeface="David" panose="020E0502060401010101" pitchFamily="34" charset="-79"/>
              </a:rPr>
              <a:t> </a:t>
            </a:r>
          </a:p>
        </p:txBody>
      </p:sp>
      <p:sp>
        <p:nvSpPr>
          <p:cNvPr id="32" name="TextBox 31"/>
          <p:cNvSpPr txBox="1"/>
          <p:nvPr/>
        </p:nvSpPr>
        <p:spPr>
          <a:xfrm>
            <a:off x="1911613" y="5329830"/>
            <a:ext cx="1726165" cy="338554"/>
          </a:xfrm>
          <a:prstGeom prst="rect">
            <a:avLst/>
          </a:prstGeom>
          <a:noFill/>
        </p:spPr>
        <p:txBody>
          <a:bodyPr wrap="square" rtlCol="1">
            <a:spAutoFit/>
          </a:bodyPr>
          <a:lstStyle/>
          <a:p>
            <a:r>
              <a:rPr lang="he-IL" sz="1600" dirty="0">
                <a:latin typeface="David" panose="020E0502060401010101" pitchFamily="34" charset="-79"/>
                <a:cs typeface="David" panose="020E0502060401010101" pitchFamily="34" charset="-79"/>
              </a:rPr>
              <a:t>מפקד/ סגן </a:t>
            </a:r>
            <a:r>
              <a:rPr lang="he-IL" sz="1600" dirty="0" err="1">
                <a:latin typeface="David" panose="020E0502060401010101" pitchFamily="34" charset="-79"/>
                <a:cs typeface="David" panose="020E0502060401010101" pitchFamily="34" charset="-79"/>
              </a:rPr>
              <a:t>יקל"ר</a:t>
            </a:r>
            <a:endParaRPr lang="he-IL" sz="1600" dirty="0">
              <a:latin typeface="David" panose="020E0502060401010101" pitchFamily="34" charset="-79"/>
              <a:cs typeface="David" panose="020E0502060401010101" pitchFamily="34" charset="-79"/>
            </a:endParaRPr>
          </a:p>
        </p:txBody>
      </p:sp>
      <p:sp>
        <p:nvSpPr>
          <p:cNvPr id="33" name="TextBox 32"/>
          <p:cNvSpPr txBox="1"/>
          <p:nvPr/>
        </p:nvSpPr>
        <p:spPr>
          <a:xfrm>
            <a:off x="7298312" y="5334850"/>
            <a:ext cx="1568289" cy="338554"/>
          </a:xfrm>
          <a:prstGeom prst="rect">
            <a:avLst/>
          </a:prstGeom>
          <a:noFill/>
        </p:spPr>
        <p:txBody>
          <a:bodyPr wrap="square" rtlCol="1">
            <a:spAutoFit/>
          </a:bodyPr>
          <a:lstStyle/>
          <a:p>
            <a:pPr algn="ctr"/>
            <a:r>
              <a:rPr lang="he-IL" sz="1600" dirty="0" err="1">
                <a:latin typeface="David" panose="020E0502060401010101" pitchFamily="34" charset="-79"/>
                <a:cs typeface="David" panose="020E0502060401010101" pitchFamily="34" charset="-79"/>
              </a:rPr>
              <a:t>קה"א</a:t>
            </a:r>
            <a:r>
              <a:rPr lang="he-IL" sz="1600" dirty="0">
                <a:latin typeface="David" panose="020E0502060401010101" pitchFamily="34" charset="-79"/>
                <a:cs typeface="David" panose="020E0502060401010101" pitchFamily="34" charset="-79"/>
              </a:rPr>
              <a:t> </a:t>
            </a:r>
            <a:r>
              <a:rPr lang="he-IL" sz="1600" dirty="0" err="1">
                <a:latin typeface="David" panose="020E0502060401010101" pitchFamily="34" charset="-79"/>
                <a:cs typeface="David" panose="020E0502060401010101" pitchFamily="34" charset="-79"/>
              </a:rPr>
              <a:t>ביקל"ר</a:t>
            </a:r>
            <a:r>
              <a:rPr lang="he-IL" sz="1600" dirty="0">
                <a:latin typeface="David" panose="020E0502060401010101" pitchFamily="34" charset="-79"/>
                <a:cs typeface="David" panose="020E0502060401010101" pitchFamily="34" charset="-79"/>
              </a:rPr>
              <a:t> </a:t>
            </a:r>
          </a:p>
        </p:txBody>
      </p:sp>
      <p:sp>
        <p:nvSpPr>
          <p:cNvPr id="34" name="TextBox 33"/>
          <p:cNvSpPr txBox="1"/>
          <p:nvPr/>
        </p:nvSpPr>
        <p:spPr>
          <a:xfrm>
            <a:off x="6394587" y="2152881"/>
            <a:ext cx="1568289" cy="338554"/>
          </a:xfrm>
          <a:prstGeom prst="rect">
            <a:avLst/>
          </a:prstGeom>
          <a:noFill/>
        </p:spPr>
        <p:txBody>
          <a:bodyPr wrap="square" rtlCol="1">
            <a:spAutoFit/>
          </a:bodyPr>
          <a:lstStyle/>
          <a:p>
            <a:pPr algn="ctr"/>
            <a:r>
              <a:rPr lang="he-IL" sz="1600" dirty="0">
                <a:latin typeface="David" panose="020E0502060401010101" pitchFamily="34" charset="-79"/>
                <a:cs typeface="David" panose="020E0502060401010101" pitchFamily="34" charset="-79"/>
              </a:rPr>
              <a:t>מש"ק איסוף </a:t>
            </a:r>
          </a:p>
        </p:txBody>
      </p:sp>
      <p:sp>
        <p:nvSpPr>
          <p:cNvPr id="35" name="TextBox 34"/>
          <p:cNvSpPr txBox="1"/>
          <p:nvPr/>
        </p:nvSpPr>
        <p:spPr>
          <a:xfrm>
            <a:off x="3692676" y="3218144"/>
            <a:ext cx="1400104" cy="350958"/>
          </a:xfrm>
          <a:prstGeom prst="rect">
            <a:avLst/>
          </a:prstGeom>
          <a:noFill/>
        </p:spPr>
        <p:txBody>
          <a:bodyPr wrap="square" rtlCol="1">
            <a:spAutoFit/>
          </a:bodyPr>
          <a:lstStyle/>
          <a:p>
            <a:r>
              <a:rPr lang="he-IL" sz="1600" dirty="0">
                <a:latin typeface="David" panose="020E0502060401010101" pitchFamily="34" charset="-79"/>
                <a:cs typeface="David" panose="020E0502060401010101" pitchFamily="34" charset="-79"/>
              </a:rPr>
              <a:t>קמב"ץ </a:t>
            </a:r>
            <a:r>
              <a:rPr lang="he-IL" sz="1600" dirty="0" err="1">
                <a:latin typeface="David" panose="020E0502060401010101" pitchFamily="34" charset="-79"/>
                <a:cs typeface="David" panose="020E0502060401010101" pitchFamily="34" charset="-79"/>
              </a:rPr>
              <a:t>ביקל"ר</a:t>
            </a:r>
            <a:r>
              <a:rPr lang="he-IL" sz="1600" dirty="0">
                <a:latin typeface="David" panose="020E0502060401010101" pitchFamily="34" charset="-79"/>
                <a:cs typeface="David" panose="020E0502060401010101" pitchFamily="34" charset="-79"/>
              </a:rPr>
              <a:t> </a:t>
            </a:r>
          </a:p>
        </p:txBody>
      </p:sp>
    </p:spTree>
    <p:extLst>
      <p:ext uri="{BB962C8B-B14F-4D97-AF65-F5344CB8AC3E}">
        <p14:creationId xmlns:p14="http://schemas.microsoft.com/office/powerpoint/2010/main" val="3522896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p:cNvSpPr txBox="1">
            <a:spLocks/>
          </p:cNvSpPr>
          <p:nvPr/>
        </p:nvSpPr>
        <p:spPr>
          <a:xfrm>
            <a:off x="4029868" y="190812"/>
            <a:ext cx="7916862" cy="709612"/>
          </a:xfrm>
          <a:prstGeom prst="rect">
            <a:avLst/>
          </a:prstGeom>
        </p:spPr>
        <p:txBody>
          <a:bodyPr rtlCol="1" anchor="ctr">
            <a:noAutofit/>
          </a:bodyPr>
          <a:lstStyle>
            <a:lvl1pPr algn="ctr" defTabSz="989013" rtl="1" eaLnBrk="0" fontAlgn="base" hangingPunct="0">
              <a:lnSpc>
                <a:spcPct val="90000"/>
              </a:lnSpc>
              <a:spcBef>
                <a:spcPct val="0"/>
              </a:spcBef>
              <a:spcAft>
                <a:spcPct val="0"/>
              </a:spcAft>
              <a:defRPr sz="4000" b="1" kern="1200">
                <a:solidFill>
                  <a:schemeClr val="tx2"/>
                </a:solidFill>
                <a:effectLst>
                  <a:outerShdw blurRad="38100" dist="38100" dir="2700000" algn="tl">
                    <a:srgbClr val="000000">
                      <a:alpha val="43137"/>
                    </a:srgbClr>
                  </a:outerShdw>
                </a:effectLst>
                <a:latin typeface="+mj-lt"/>
                <a:ea typeface="+mj-ea"/>
                <a:cs typeface="+mn-cs"/>
              </a:defRPr>
            </a:lvl1pPr>
            <a:lvl2pPr algn="ctr" defTabSz="989013" rtl="1" eaLnBrk="0" fontAlgn="base" hangingPunct="0">
              <a:lnSpc>
                <a:spcPct val="90000"/>
              </a:lnSpc>
              <a:spcBef>
                <a:spcPct val="0"/>
              </a:spcBef>
              <a:spcAft>
                <a:spcPct val="0"/>
              </a:spcAft>
              <a:defRPr sz="4000" b="1">
                <a:solidFill>
                  <a:schemeClr val="tx2"/>
                </a:solidFill>
                <a:latin typeface="Calibri Light" panose="020F0302020204030204" pitchFamily="34" charset="0"/>
                <a:cs typeface="Arial" panose="020B0604020202020204" pitchFamily="34" charset="0"/>
              </a:defRPr>
            </a:lvl2pPr>
            <a:lvl3pPr algn="ctr" defTabSz="989013" rtl="1" eaLnBrk="0" fontAlgn="base" hangingPunct="0">
              <a:lnSpc>
                <a:spcPct val="90000"/>
              </a:lnSpc>
              <a:spcBef>
                <a:spcPct val="0"/>
              </a:spcBef>
              <a:spcAft>
                <a:spcPct val="0"/>
              </a:spcAft>
              <a:defRPr sz="4000" b="1">
                <a:solidFill>
                  <a:schemeClr val="tx2"/>
                </a:solidFill>
                <a:latin typeface="Calibri Light" panose="020F0302020204030204" pitchFamily="34" charset="0"/>
                <a:cs typeface="Arial" panose="020B0604020202020204" pitchFamily="34" charset="0"/>
              </a:defRPr>
            </a:lvl3pPr>
            <a:lvl4pPr algn="ctr" defTabSz="989013" rtl="1" eaLnBrk="0" fontAlgn="base" hangingPunct="0">
              <a:lnSpc>
                <a:spcPct val="90000"/>
              </a:lnSpc>
              <a:spcBef>
                <a:spcPct val="0"/>
              </a:spcBef>
              <a:spcAft>
                <a:spcPct val="0"/>
              </a:spcAft>
              <a:defRPr sz="4000" b="1">
                <a:solidFill>
                  <a:schemeClr val="tx2"/>
                </a:solidFill>
                <a:latin typeface="Calibri Light" panose="020F0302020204030204" pitchFamily="34" charset="0"/>
                <a:cs typeface="Arial" panose="020B0604020202020204" pitchFamily="34" charset="0"/>
              </a:defRPr>
            </a:lvl4pPr>
            <a:lvl5pPr algn="ctr" defTabSz="989013" rtl="1" eaLnBrk="0" fontAlgn="base" hangingPunct="0">
              <a:lnSpc>
                <a:spcPct val="90000"/>
              </a:lnSpc>
              <a:spcBef>
                <a:spcPct val="0"/>
              </a:spcBef>
              <a:spcAft>
                <a:spcPct val="0"/>
              </a:spcAft>
              <a:defRPr sz="4000" b="1">
                <a:solidFill>
                  <a:schemeClr val="tx2"/>
                </a:solidFill>
                <a:latin typeface="Calibri Light" panose="020F0302020204030204" pitchFamily="34" charset="0"/>
                <a:cs typeface="Arial" panose="020B0604020202020204" pitchFamily="34" charset="0"/>
              </a:defRPr>
            </a:lvl5pPr>
            <a:lvl6pPr marL="457200" algn="ctr" defTabSz="989013" rtl="1" fontAlgn="base">
              <a:lnSpc>
                <a:spcPct val="90000"/>
              </a:lnSpc>
              <a:spcBef>
                <a:spcPct val="0"/>
              </a:spcBef>
              <a:spcAft>
                <a:spcPct val="0"/>
              </a:spcAft>
              <a:defRPr sz="4000" b="1">
                <a:solidFill>
                  <a:schemeClr val="tx2"/>
                </a:solidFill>
                <a:latin typeface="Calibri Light" panose="020F0302020204030204" pitchFamily="34" charset="0"/>
                <a:cs typeface="Arial" panose="020B0604020202020204" pitchFamily="34" charset="0"/>
              </a:defRPr>
            </a:lvl6pPr>
            <a:lvl7pPr marL="914400" algn="ctr" defTabSz="989013" rtl="1" fontAlgn="base">
              <a:lnSpc>
                <a:spcPct val="90000"/>
              </a:lnSpc>
              <a:spcBef>
                <a:spcPct val="0"/>
              </a:spcBef>
              <a:spcAft>
                <a:spcPct val="0"/>
              </a:spcAft>
              <a:defRPr sz="4000" b="1">
                <a:solidFill>
                  <a:schemeClr val="tx2"/>
                </a:solidFill>
                <a:latin typeface="Calibri Light" panose="020F0302020204030204" pitchFamily="34" charset="0"/>
                <a:cs typeface="Arial" panose="020B0604020202020204" pitchFamily="34" charset="0"/>
              </a:defRPr>
            </a:lvl7pPr>
            <a:lvl8pPr marL="1371600" algn="ctr" defTabSz="989013" rtl="1" fontAlgn="base">
              <a:lnSpc>
                <a:spcPct val="90000"/>
              </a:lnSpc>
              <a:spcBef>
                <a:spcPct val="0"/>
              </a:spcBef>
              <a:spcAft>
                <a:spcPct val="0"/>
              </a:spcAft>
              <a:defRPr sz="4000" b="1">
                <a:solidFill>
                  <a:schemeClr val="tx2"/>
                </a:solidFill>
                <a:latin typeface="Calibri Light" panose="020F0302020204030204" pitchFamily="34" charset="0"/>
                <a:cs typeface="Arial" panose="020B0604020202020204" pitchFamily="34" charset="0"/>
              </a:defRPr>
            </a:lvl8pPr>
            <a:lvl9pPr marL="1828800" algn="ctr" defTabSz="989013" rtl="1" fontAlgn="base">
              <a:lnSpc>
                <a:spcPct val="90000"/>
              </a:lnSpc>
              <a:spcBef>
                <a:spcPct val="0"/>
              </a:spcBef>
              <a:spcAft>
                <a:spcPct val="0"/>
              </a:spcAft>
              <a:defRPr sz="4000" b="1">
                <a:solidFill>
                  <a:schemeClr val="tx2"/>
                </a:solidFill>
                <a:latin typeface="Calibri Light" panose="020F0302020204030204" pitchFamily="34" charset="0"/>
                <a:cs typeface="Arial" panose="020B0604020202020204" pitchFamily="34" charset="0"/>
              </a:defRPr>
            </a:lvl9pPr>
          </a:lstStyle>
          <a:p>
            <a:pPr algn="r" defTabSz="990570" eaLnBrk="1" fontAlgn="auto" hangingPunct="1">
              <a:spcAft>
                <a:spcPts val="0"/>
              </a:spcAft>
              <a:defRPr/>
            </a:pPr>
            <a:r>
              <a:rPr lang="he-IL" sz="4400" b="0" dirty="0">
                <a:solidFill>
                  <a:schemeClr val="tx1"/>
                </a:solidFill>
                <a:effectLst/>
                <a:latin typeface="Calibri" panose="020F0502020204030204" pitchFamily="34" charset="0"/>
                <a:ea typeface="+mn-ea"/>
                <a:cs typeface="Calibri" panose="020F0502020204030204" pitchFamily="34" charset="0"/>
              </a:rPr>
              <a:t>תפקידי היקל"ר בחירום </a:t>
            </a:r>
          </a:p>
        </p:txBody>
      </p:sp>
      <p:graphicFrame>
        <p:nvGraphicFramePr>
          <p:cNvPr id="16" name="דיאגרמה 15">
            <a:extLst>
              <a:ext uri="{FF2B5EF4-FFF2-40B4-BE49-F238E27FC236}">
                <a16:creationId xmlns:a16="http://schemas.microsoft.com/office/drawing/2014/main" id="{3FE07007-E37E-1183-A063-AFB885D24DB2}"/>
              </a:ext>
            </a:extLst>
          </p:cNvPr>
          <p:cNvGraphicFramePr/>
          <p:nvPr>
            <p:extLst>
              <p:ext uri="{D42A27DB-BD31-4B8C-83A1-F6EECF244321}">
                <p14:modId xmlns:p14="http://schemas.microsoft.com/office/powerpoint/2010/main" val="1960460489"/>
              </p:ext>
            </p:extLst>
          </p:nvPr>
        </p:nvGraphicFramePr>
        <p:xfrm>
          <a:off x="245269" y="1165141"/>
          <a:ext cx="11701461" cy="5103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1697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3">
            <a:extLst>
              <a:ext uri="{FF2B5EF4-FFF2-40B4-BE49-F238E27FC236}">
                <a16:creationId xmlns:a16="http://schemas.microsoft.com/office/drawing/2014/main" id="{C02D7513-CA03-D920-2015-A7858C3E0CAB}"/>
              </a:ext>
            </a:extLst>
          </p:cNvPr>
          <p:cNvSpPr/>
          <p:nvPr/>
        </p:nvSpPr>
        <p:spPr>
          <a:xfrm>
            <a:off x="3556001" y="2277600"/>
            <a:ext cx="8636000" cy="1920213"/>
          </a:xfrm>
          <a:prstGeom prst="rect">
            <a:avLst/>
          </a:prstGeom>
          <a:solidFill>
            <a:srgbClr val="005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90570">
              <a:lnSpc>
                <a:spcPct val="90000"/>
              </a:lnSpc>
              <a:spcBef>
                <a:spcPct val="0"/>
              </a:spcBef>
              <a:defRPr/>
            </a:pPr>
            <a:r>
              <a:rPr lang="he-IL" altLang="ko-KR" sz="6000" dirty="0">
                <a:solidFill>
                  <a:schemeClr val="bg1"/>
                </a:solidFill>
                <a:latin typeface="Calibri" panose="020F0502020204030204" pitchFamily="34" charset="0"/>
                <a:cs typeface="Calibri" panose="020F0502020204030204" pitchFamily="34" charset="0"/>
              </a:rPr>
              <a:t>תפקידי בעלי תפקידים בחירום</a:t>
            </a:r>
            <a:endParaRPr lang="ko-KR" altLang="en-US" sz="60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11949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מציין מיקום של מספר שקופית 2">
            <a:extLst>
              <a:ext uri="{FF2B5EF4-FFF2-40B4-BE49-F238E27FC236}">
                <a16:creationId xmlns:a16="http://schemas.microsoft.com/office/drawing/2014/main" id="{7B09C4C3-504C-46A3-A2D6-6203126F9D69}"/>
              </a:ext>
            </a:extLst>
          </p:cNvPr>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endParaRPr lang="he-IL" altLang="he-IL" dirty="0"/>
          </a:p>
        </p:txBody>
      </p:sp>
      <p:sp>
        <p:nvSpPr>
          <p:cNvPr id="35844" name="מציין מיקום של תאריך 3">
            <a:extLst>
              <a:ext uri="{FF2B5EF4-FFF2-40B4-BE49-F238E27FC236}">
                <a16:creationId xmlns:a16="http://schemas.microsoft.com/office/drawing/2014/main" id="{9AC28504-3723-491F-BB6B-57358394FAF4}"/>
              </a:ext>
            </a:extLst>
          </p:cNvPr>
          <p:cNvSpPr>
            <a:spLocks noGrp="1"/>
          </p:cNvSpPr>
          <p:nvPr>
            <p:ph type="dt"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fontAlgn="base">
              <a:spcBef>
                <a:spcPct val="0"/>
              </a:spcBef>
              <a:spcAft>
                <a:spcPct val="0"/>
              </a:spcAft>
            </a:pPr>
            <a:endParaRPr lang="he-IL" altLang="he-IL" dirty="0"/>
          </a:p>
        </p:txBody>
      </p:sp>
      <p:sp>
        <p:nvSpPr>
          <p:cNvPr id="23" name="כותרת 1">
            <a:extLst>
              <a:ext uri="{FF2B5EF4-FFF2-40B4-BE49-F238E27FC236}">
                <a16:creationId xmlns:a16="http://schemas.microsoft.com/office/drawing/2014/main" id="{7C1E58E9-3F0A-7C06-C3E2-16A0BDF438EF}"/>
              </a:ext>
            </a:extLst>
          </p:cNvPr>
          <p:cNvSpPr>
            <a:spLocks noGrp="1"/>
          </p:cNvSpPr>
          <p:nvPr>
            <p:ph type="title"/>
          </p:nvPr>
        </p:nvSpPr>
        <p:spPr>
          <a:xfrm>
            <a:off x="3960312" y="265631"/>
            <a:ext cx="7916862" cy="709613"/>
          </a:xfrm>
        </p:spPr>
        <p:txBody>
          <a:bodyPr>
            <a:noAutofit/>
          </a:bodyPr>
          <a:lstStyle/>
          <a:p>
            <a:pPr defTabSz="990570">
              <a:defRPr/>
            </a:pPr>
            <a:r>
              <a:rPr lang="he-IL" sz="4400" dirty="0">
                <a:latin typeface="Calibri" panose="020F0502020204030204" pitchFamily="34" charset="0"/>
                <a:ea typeface="+mn-ea"/>
                <a:cs typeface="Calibri" panose="020F0502020204030204" pitchFamily="34" charset="0"/>
              </a:rPr>
              <a:t>תפקידי מפקד </a:t>
            </a:r>
            <a:r>
              <a:rPr lang="he-IL" sz="4400" dirty="0" err="1">
                <a:latin typeface="Calibri" panose="020F0502020204030204" pitchFamily="34" charset="0"/>
                <a:ea typeface="+mn-ea"/>
                <a:cs typeface="Calibri" panose="020F0502020204030204" pitchFamily="34" charset="0"/>
              </a:rPr>
              <a:t>היקל"ר</a:t>
            </a:r>
            <a:endParaRPr lang="he-IL" sz="4400" dirty="0">
              <a:latin typeface="Calibri" panose="020F0502020204030204" pitchFamily="34" charset="0"/>
              <a:ea typeface="+mn-ea"/>
              <a:cs typeface="Calibri" panose="020F0502020204030204" pitchFamily="34" charset="0"/>
            </a:endParaRPr>
          </a:p>
        </p:txBody>
      </p:sp>
      <p:graphicFrame>
        <p:nvGraphicFramePr>
          <p:cNvPr id="24" name="דיאגרמה 23">
            <a:extLst>
              <a:ext uri="{FF2B5EF4-FFF2-40B4-BE49-F238E27FC236}">
                <a16:creationId xmlns:a16="http://schemas.microsoft.com/office/drawing/2014/main" id="{D3D41F15-D543-E485-28E9-33CE83689FE5}"/>
              </a:ext>
            </a:extLst>
          </p:cNvPr>
          <p:cNvGraphicFramePr/>
          <p:nvPr>
            <p:extLst>
              <p:ext uri="{D42A27DB-BD31-4B8C-83A1-F6EECF244321}">
                <p14:modId xmlns:p14="http://schemas.microsoft.com/office/powerpoint/2010/main" val="2710304188"/>
              </p:ext>
            </p:extLst>
          </p:nvPr>
        </p:nvGraphicFramePr>
        <p:xfrm>
          <a:off x="1371278" y="1251283"/>
          <a:ext cx="9458971" cy="50372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910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מציין מיקום של מספר שקופית 2">
            <a:extLst>
              <a:ext uri="{FF2B5EF4-FFF2-40B4-BE49-F238E27FC236}">
                <a16:creationId xmlns:a16="http://schemas.microsoft.com/office/drawing/2014/main" id="{7B09C4C3-504C-46A3-A2D6-6203126F9D69}"/>
              </a:ext>
            </a:extLst>
          </p:cNvPr>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endParaRPr lang="he-IL" altLang="he-IL" dirty="0"/>
          </a:p>
        </p:txBody>
      </p:sp>
      <p:sp>
        <p:nvSpPr>
          <p:cNvPr id="35844" name="מציין מיקום של תאריך 3">
            <a:extLst>
              <a:ext uri="{FF2B5EF4-FFF2-40B4-BE49-F238E27FC236}">
                <a16:creationId xmlns:a16="http://schemas.microsoft.com/office/drawing/2014/main" id="{9AC28504-3723-491F-BB6B-57358394FAF4}"/>
              </a:ext>
            </a:extLst>
          </p:cNvPr>
          <p:cNvSpPr>
            <a:spLocks noGrp="1"/>
          </p:cNvSpPr>
          <p:nvPr>
            <p:ph type="dt"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fontAlgn="base">
              <a:spcBef>
                <a:spcPct val="0"/>
              </a:spcBef>
              <a:spcAft>
                <a:spcPct val="0"/>
              </a:spcAft>
            </a:pPr>
            <a:endParaRPr lang="he-IL" altLang="he-IL" dirty="0"/>
          </a:p>
        </p:txBody>
      </p:sp>
      <p:sp>
        <p:nvSpPr>
          <p:cNvPr id="23" name="כותרת 1">
            <a:extLst>
              <a:ext uri="{FF2B5EF4-FFF2-40B4-BE49-F238E27FC236}">
                <a16:creationId xmlns:a16="http://schemas.microsoft.com/office/drawing/2014/main" id="{7C1E58E9-3F0A-7C06-C3E2-16A0BDF438EF}"/>
              </a:ext>
            </a:extLst>
          </p:cNvPr>
          <p:cNvSpPr>
            <a:spLocks noGrp="1"/>
          </p:cNvSpPr>
          <p:nvPr>
            <p:ph type="title"/>
          </p:nvPr>
        </p:nvSpPr>
        <p:spPr>
          <a:xfrm>
            <a:off x="3903414" y="284912"/>
            <a:ext cx="7916862" cy="709613"/>
          </a:xfrm>
        </p:spPr>
        <p:txBody>
          <a:bodyPr>
            <a:noAutofit/>
          </a:bodyPr>
          <a:lstStyle/>
          <a:p>
            <a:pPr defTabSz="990570">
              <a:defRPr/>
            </a:pPr>
            <a:r>
              <a:rPr lang="he-IL" sz="4400" dirty="0">
                <a:latin typeface="Calibri" panose="020F0502020204030204" pitchFamily="34" charset="0"/>
                <a:ea typeface="+mn-ea"/>
                <a:cs typeface="Calibri" panose="020F0502020204030204" pitchFamily="34" charset="0"/>
              </a:rPr>
              <a:t>תפקידי מפקד </a:t>
            </a:r>
            <a:r>
              <a:rPr lang="he-IL" sz="4400" dirty="0" err="1">
                <a:latin typeface="Calibri" panose="020F0502020204030204" pitchFamily="34" charset="0"/>
                <a:ea typeface="+mn-ea"/>
                <a:cs typeface="Calibri" panose="020F0502020204030204" pitchFamily="34" charset="0"/>
              </a:rPr>
              <a:t>היקל"ר</a:t>
            </a:r>
            <a:r>
              <a:rPr lang="he-IL" sz="4400" dirty="0">
                <a:latin typeface="Calibri" panose="020F0502020204030204" pitchFamily="34" charset="0"/>
                <a:ea typeface="+mn-ea"/>
                <a:cs typeface="Calibri" panose="020F0502020204030204" pitchFamily="34" charset="0"/>
              </a:rPr>
              <a:t> - המשך</a:t>
            </a:r>
          </a:p>
        </p:txBody>
      </p:sp>
      <p:graphicFrame>
        <p:nvGraphicFramePr>
          <p:cNvPr id="24" name="דיאגרמה 23">
            <a:extLst>
              <a:ext uri="{FF2B5EF4-FFF2-40B4-BE49-F238E27FC236}">
                <a16:creationId xmlns:a16="http://schemas.microsoft.com/office/drawing/2014/main" id="{D3D41F15-D543-E485-28E9-33CE83689FE5}"/>
              </a:ext>
            </a:extLst>
          </p:cNvPr>
          <p:cNvGraphicFramePr/>
          <p:nvPr>
            <p:extLst>
              <p:ext uri="{D42A27DB-BD31-4B8C-83A1-F6EECF244321}">
                <p14:modId xmlns:p14="http://schemas.microsoft.com/office/powerpoint/2010/main" val="2089349012"/>
              </p:ext>
            </p:extLst>
          </p:nvPr>
        </p:nvGraphicFramePr>
        <p:xfrm>
          <a:off x="1636713" y="1295399"/>
          <a:ext cx="9359901" cy="46799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0092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3691782-961F-41F9-A73D-8850A2C21715}"/>
              </a:ext>
            </a:extLst>
          </p:cNvPr>
          <p:cNvSpPr>
            <a:spLocks noGrp="1"/>
          </p:cNvSpPr>
          <p:nvPr>
            <p:ph type="title"/>
          </p:nvPr>
        </p:nvSpPr>
        <p:spPr>
          <a:xfrm>
            <a:off x="3043606" y="136063"/>
            <a:ext cx="8986837" cy="709613"/>
          </a:xfrm>
        </p:spPr>
        <p:txBody>
          <a:bodyPr>
            <a:noAutofit/>
          </a:bodyPr>
          <a:lstStyle/>
          <a:p>
            <a:pPr defTabSz="990570">
              <a:defRPr/>
            </a:pPr>
            <a:r>
              <a:rPr lang="he-IL" sz="4400" dirty="0">
                <a:latin typeface="Calibri" panose="020F0502020204030204" pitchFamily="34" charset="0"/>
                <a:ea typeface="+mn-ea"/>
                <a:cs typeface="Calibri" panose="020F0502020204030204" pitchFamily="34" charset="0"/>
              </a:rPr>
              <a:t>תפקידי קצין התנהגות אוכלוסייה</a:t>
            </a:r>
          </a:p>
        </p:txBody>
      </p:sp>
      <p:sp>
        <p:nvSpPr>
          <p:cNvPr id="38915" name="מציין מיקום של מספר שקופית 2">
            <a:extLst>
              <a:ext uri="{FF2B5EF4-FFF2-40B4-BE49-F238E27FC236}">
                <a16:creationId xmlns:a16="http://schemas.microsoft.com/office/drawing/2014/main" id="{46652B1A-87B0-48AB-9695-BD1CC33D33D1}"/>
              </a:ext>
            </a:extLst>
          </p:cNvPr>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r>
              <a:rPr lang="he-IL" altLang="he-IL"/>
              <a:t>שקף </a:t>
            </a:r>
            <a:fld id="{FA0D8755-7663-45B5-90DE-68B093A22FFF}" type="slidenum">
              <a:rPr lang="he-IL" altLang="he-IL" smtClean="0"/>
              <a:pPr/>
              <a:t>15</a:t>
            </a:fld>
            <a:endParaRPr lang="he-IL" altLang="he-IL"/>
          </a:p>
        </p:txBody>
      </p:sp>
      <p:sp>
        <p:nvSpPr>
          <p:cNvPr id="38916" name="מציין מיקום של תאריך 3">
            <a:extLst>
              <a:ext uri="{FF2B5EF4-FFF2-40B4-BE49-F238E27FC236}">
                <a16:creationId xmlns:a16="http://schemas.microsoft.com/office/drawing/2014/main" id="{3368E57C-36EF-462C-9B21-E90A18E3477B}"/>
              </a:ext>
            </a:extLst>
          </p:cNvPr>
          <p:cNvSpPr>
            <a:spLocks noGrp="1"/>
          </p:cNvSpPr>
          <p:nvPr>
            <p:ph type="dt"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fontAlgn="base">
              <a:spcBef>
                <a:spcPct val="0"/>
              </a:spcBef>
              <a:spcAft>
                <a:spcPct val="0"/>
              </a:spcAft>
            </a:pPr>
            <a:fld id="{8EB712C8-C714-4FCF-80D6-87436E5E5960}" type="datetime13">
              <a:rPr lang="he-IL" altLang="he-IL" smtClean="0"/>
              <a:pPr fontAlgn="base">
                <a:spcBef>
                  <a:spcPct val="0"/>
                </a:spcBef>
                <a:spcAft>
                  <a:spcPct val="0"/>
                </a:spcAft>
              </a:pPr>
              <a:t>26.12.2024</a:t>
            </a:fld>
            <a:endParaRPr lang="he-IL" altLang="he-IL"/>
          </a:p>
        </p:txBody>
      </p:sp>
      <p:graphicFrame>
        <p:nvGraphicFramePr>
          <p:cNvPr id="12" name="דיאגרמה 11">
            <a:extLst>
              <a:ext uri="{FF2B5EF4-FFF2-40B4-BE49-F238E27FC236}">
                <a16:creationId xmlns:a16="http://schemas.microsoft.com/office/drawing/2014/main" id="{57879D92-785D-1B92-A815-B76FA3B8B845}"/>
              </a:ext>
            </a:extLst>
          </p:cNvPr>
          <p:cNvGraphicFramePr/>
          <p:nvPr>
            <p:extLst>
              <p:ext uri="{D42A27DB-BD31-4B8C-83A1-F6EECF244321}">
                <p14:modId xmlns:p14="http://schemas.microsoft.com/office/powerpoint/2010/main" val="1819058297"/>
              </p:ext>
            </p:extLst>
          </p:nvPr>
        </p:nvGraphicFramePr>
        <p:xfrm>
          <a:off x="999459" y="1158949"/>
          <a:ext cx="10849641" cy="5165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3071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3691782-961F-41F9-A73D-8850A2C21715}"/>
              </a:ext>
            </a:extLst>
          </p:cNvPr>
          <p:cNvSpPr>
            <a:spLocks noGrp="1"/>
          </p:cNvSpPr>
          <p:nvPr>
            <p:ph type="title"/>
          </p:nvPr>
        </p:nvSpPr>
        <p:spPr>
          <a:xfrm>
            <a:off x="3043606" y="136063"/>
            <a:ext cx="8986837" cy="709613"/>
          </a:xfrm>
        </p:spPr>
        <p:txBody>
          <a:bodyPr>
            <a:noAutofit/>
          </a:bodyPr>
          <a:lstStyle/>
          <a:p>
            <a:pPr defTabSz="990570">
              <a:defRPr/>
            </a:pPr>
            <a:r>
              <a:rPr lang="he-IL" sz="4400" dirty="0">
                <a:latin typeface="Calibri" panose="020F0502020204030204" pitchFamily="34" charset="0"/>
                <a:ea typeface="+mn-ea"/>
                <a:cs typeface="Calibri" panose="020F0502020204030204" pitchFamily="34" charset="0"/>
              </a:rPr>
              <a:t>תפקידי קצין ההסברה</a:t>
            </a:r>
          </a:p>
        </p:txBody>
      </p:sp>
      <p:sp>
        <p:nvSpPr>
          <p:cNvPr id="38915" name="מציין מיקום של מספר שקופית 2">
            <a:extLst>
              <a:ext uri="{FF2B5EF4-FFF2-40B4-BE49-F238E27FC236}">
                <a16:creationId xmlns:a16="http://schemas.microsoft.com/office/drawing/2014/main" id="{46652B1A-87B0-48AB-9695-BD1CC33D33D1}"/>
              </a:ext>
            </a:extLst>
          </p:cNvPr>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r>
              <a:rPr lang="he-IL" altLang="he-IL"/>
              <a:t>שקף </a:t>
            </a:r>
            <a:fld id="{FA0D8755-7663-45B5-90DE-68B093A22FFF}" type="slidenum">
              <a:rPr lang="he-IL" altLang="he-IL" smtClean="0"/>
              <a:pPr/>
              <a:t>16</a:t>
            </a:fld>
            <a:endParaRPr lang="he-IL" altLang="he-IL"/>
          </a:p>
        </p:txBody>
      </p:sp>
      <p:sp>
        <p:nvSpPr>
          <p:cNvPr id="38916" name="מציין מיקום של תאריך 3">
            <a:extLst>
              <a:ext uri="{FF2B5EF4-FFF2-40B4-BE49-F238E27FC236}">
                <a16:creationId xmlns:a16="http://schemas.microsoft.com/office/drawing/2014/main" id="{3368E57C-36EF-462C-9B21-E90A18E3477B}"/>
              </a:ext>
            </a:extLst>
          </p:cNvPr>
          <p:cNvSpPr>
            <a:spLocks noGrp="1"/>
          </p:cNvSpPr>
          <p:nvPr>
            <p:ph type="dt"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fontAlgn="base">
              <a:spcBef>
                <a:spcPct val="0"/>
              </a:spcBef>
              <a:spcAft>
                <a:spcPct val="0"/>
              </a:spcAft>
            </a:pPr>
            <a:endParaRPr lang="he-IL" altLang="he-IL" dirty="0"/>
          </a:p>
        </p:txBody>
      </p:sp>
      <p:graphicFrame>
        <p:nvGraphicFramePr>
          <p:cNvPr id="12" name="דיאגרמה 11">
            <a:extLst>
              <a:ext uri="{FF2B5EF4-FFF2-40B4-BE49-F238E27FC236}">
                <a16:creationId xmlns:a16="http://schemas.microsoft.com/office/drawing/2014/main" id="{57879D92-785D-1B92-A815-B76FA3B8B845}"/>
              </a:ext>
            </a:extLst>
          </p:cNvPr>
          <p:cNvGraphicFramePr/>
          <p:nvPr>
            <p:extLst>
              <p:ext uri="{D42A27DB-BD31-4B8C-83A1-F6EECF244321}">
                <p14:modId xmlns:p14="http://schemas.microsoft.com/office/powerpoint/2010/main" val="3950608738"/>
              </p:ext>
            </p:extLst>
          </p:nvPr>
        </p:nvGraphicFramePr>
        <p:xfrm>
          <a:off x="558801" y="1082748"/>
          <a:ext cx="11328400" cy="52672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9978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366B8A8-66B8-4D11-9528-4DA70B322553}"/>
              </a:ext>
            </a:extLst>
          </p:cNvPr>
          <p:cNvSpPr>
            <a:spLocks noGrp="1"/>
          </p:cNvSpPr>
          <p:nvPr>
            <p:ph type="title"/>
          </p:nvPr>
        </p:nvSpPr>
        <p:spPr>
          <a:xfrm>
            <a:off x="4275138" y="213476"/>
            <a:ext cx="7650162" cy="709613"/>
          </a:xfrm>
        </p:spPr>
        <p:txBody>
          <a:bodyPr>
            <a:noAutofit/>
          </a:bodyPr>
          <a:lstStyle/>
          <a:p>
            <a:pPr defTabSz="990570">
              <a:defRPr/>
            </a:pPr>
            <a:r>
              <a:rPr lang="he-IL" sz="4400" dirty="0">
                <a:latin typeface="Calibri" panose="020F0502020204030204" pitchFamily="34" charset="0"/>
                <a:ea typeface="+mn-ea"/>
                <a:cs typeface="Calibri" panose="020F0502020204030204" pitchFamily="34" charset="0"/>
              </a:rPr>
              <a:t>תפקידי הקמב"ץ</a:t>
            </a:r>
          </a:p>
        </p:txBody>
      </p:sp>
      <p:sp>
        <p:nvSpPr>
          <p:cNvPr id="48131" name="מציין מיקום של מספר שקופית 2">
            <a:extLst>
              <a:ext uri="{FF2B5EF4-FFF2-40B4-BE49-F238E27FC236}">
                <a16:creationId xmlns:a16="http://schemas.microsoft.com/office/drawing/2014/main" id="{026A197C-CCD8-4634-92C5-292156186F18}"/>
              </a:ext>
            </a:extLst>
          </p:cNvPr>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r>
              <a:rPr lang="he-IL" altLang="he-IL"/>
              <a:t>שקף </a:t>
            </a:r>
            <a:fld id="{736B1B54-4393-437C-A58F-94A34A59C768}" type="slidenum">
              <a:rPr lang="he-IL" altLang="he-IL" smtClean="0"/>
              <a:pPr/>
              <a:t>17</a:t>
            </a:fld>
            <a:endParaRPr lang="he-IL" altLang="he-IL"/>
          </a:p>
        </p:txBody>
      </p:sp>
      <p:sp>
        <p:nvSpPr>
          <p:cNvPr id="48132" name="מציין מיקום של תאריך 3">
            <a:extLst>
              <a:ext uri="{FF2B5EF4-FFF2-40B4-BE49-F238E27FC236}">
                <a16:creationId xmlns:a16="http://schemas.microsoft.com/office/drawing/2014/main" id="{6BC4315C-5958-4C3A-8BA7-0822FA94EDF7}"/>
              </a:ext>
            </a:extLst>
          </p:cNvPr>
          <p:cNvSpPr>
            <a:spLocks noGrp="1"/>
          </p:cNvSpPr>
          <p:nvPr>
            <p:ph type="dt"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fontAlgn="base">
              <a:spcBef>
                <a:spcPct val="0"/>
              </a:spcBef>
              <a:spcAft>
                <a:spcPct val="0"/>
              </a:spcAft>
            </a:pPr>
            <a:fld id="{FAA51384-80E6-40A9-8E58-58CD5DCF1C39}" type="datetime13">
              <a:rPr lang="he-IL" altLang="he-IL" smtClean="0"/>
              <a:pPr fontAlgn="base">
                <a:spcBef>
                  <a:spcPct val="0"/>
                </a:spcBef>
                <a:spcAft>
                  <a:spcPct val="0"/>
                </a:spcAft>
              </a:pPr>
              <a:t>26.12.2024</a:t>
            </a:fld>
            <a:endParaRPr lang="he-IL" altLang="he-IL"/>
          </a:p>
        </p:txBody>
      </p:sp>
      <p:graphicFrame>
        <p:nvGraphicFramePr>
          <p:cNvPr id="19" name="דיאגרמה 18">
            <a:extLst>
              <a:ext uri="{FF2B5EF4-FFF2-40B4-BE49-F238E27FC236}">
                <a16:creationId xmlns:a16="http://schemas.microsoft.com/office/drawing/2014/main" id="{F432897D-FF9A-79D6-A724-F5608C99699B}"/>
              </a:ext>
            </a:extLst>
          </p:cNvPr>
          <p:cNvGraphicFramePr/>
          <p:nvPr>
            <p:extLst>
              <p:ext uri="{D42A27DB-BD31-4B8C-83A1-F6EECF244321}">
                <p14:modId xmlns:p14="http://schemas.microsoft.com/office/powerpoint/2010/main" val="397872769"/>
              </p:ext>
            </p:extLst>
          </p:nvPr>
        </p:nvGraphicFramePr>
        <p:xfrm>
          <a:off x="1390984" y="923089"/>
          <a:ext cx="9982200" cy="5376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901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366B8A8-66B8-4D11-9528-4DA70B322553}"/>
              </a:ext>
            </a:extLst>
          </p:cNvPr>
          <p:cNvSpPr>
            <a:spLocks noGrp="1"/>
          </p:cNvSpPr>
          <p:nvPr>
            <p:ph type="title"/>
          </p:nvPr>
        </p:nvSpPr>
        <p:spPr>
          <a:xfrm>
            <a:off x="4275138" y="178050"/>
            <a:ext cx="7675562" cy="709613"/>
          </a:xfrm>
        </p:spPr>
        <p:txBody>
          <a:bodyPr>
            <a:noAutofit/>
          </a:bodyPr>
          <a:lstStyle/>
          <a:p>
            <a:pPr defTabSz="990570">
              <a:defRPr/>
            </a:pPr>
            <a:r>
              <a:rPr lang="he-IL" sz="4400" dirty="0">
                <a:latin typeface="Calibri" panose="020F0502020204030204" pitchFamily="34" charset="0"/>
                <a:ea typeface="+mn-ea"/>
                <a:cs typeface="Calibri" panose="020F0502020204030204" pitchFamily="34" charset="0"/>
              </a:rPr>
              <a:t>תפקידי מש"ק האיסוף</a:t>
            </a:r>
          </a:p>
        </p:txBody>
      </p:sp>
      <p:sp>
        <p:nvSpPr>
          <p:cNvPr id="48131" name="מציין מיקום של מספר שקופית 2">
            <a:extLst>
              <a:ext uri="{FF2B5EF4-FFF2-40B4-BE49-F238E27FC236}">
                <a16:creationId xmlns:a16="http://schemas.microsoft.com/office/drawing/2014/main" id="{026A197C-CCD8-4634-92C5-292156186F18}"/>
              </a:ext>
            </a:extLst>
          </p:cNvPr>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r>
              <a:rPr lang="he-IL" altLang="he-IL" dirty="0"/>
              <a:t>שקף </a:t>
            </a:r>
            <a:fld id="{736B1B54-4393-437C-A58F-94A34A59C768}" type="slidenum">
              <a:rPr lang="he-IL" altLang="he-IL" smtClean="0"/>
              <a:pPr/>
              <a:t>18</a:t>
            </a:fld>
            <a:endParaRPr lang="he-IL" altLang="he-IL" dirty="0"/>
          </a:p>
        </p:txBody>
      </p:sp>
      <p:sp>
        <p:nvSpPr>
          <p:cNvPr id="48132" name="מציין מיקום של תאריך 3">
            <a:extLst>
              <a:ext uri="{FF2B5EF4-FFF2-40B4-BE49-F238E27FC236}">
                <a16:creationId xmlns:a16="http://schemas.microsoft.com/office/drawing/2014/main" id="{6BC4315C-5958-4C3A-8BA7-0822FA94EDF7}"/>
              </a:ext>
            </a:extLst>
          </p:cNvPr>
          <p:cNvSpPr>
            <a:spLocks noGrp="1"/>
          </p:cNvSpPr>
          <p:nvPr>
            <p:ph type="dt"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fontAlgn="base">
              <a:spcBef>
                <a:spcPct val="0"/>
              </a:spcBef>
              <a:spcAft>
                <a:spcPct val="0"/>
              </a:spcAft>
            </a:pPr>
            <a:endParaRPr lang="he-IL" altLang="he-IL" dirty="0"/>
          </a:p>
        </p:txBody>
      </p:sp>
      <p:graphicFrame>
        <p:nvGraphicFramePr>
          <p:cNvPr id="19" name="דיאגרמה 18">
            <a:extLst>
              <a:ext uri="{FF2B5EF4-FFF2-40B4-BE49-F238E27FC236}">
                <a16:creationId xmlns:a16="http://schemas.microsoft.com/office/drawing/2014/main" id="{F432897D-FF9A-79D6-A724-F5608C99699B}"/>
              </a:ext>
            </a:extLst>
          </p:cNvPr>
          <p:cNvGraphicFramePr/>
          <p:nvPr>
            <p:extLst>
              <p:ext uri="{D42A27DB-BD31-4B8C-83A1-F6EECF244321}">
                <p14:modId xmlns:p14="http://schemas.microsoft.com/office/powerpoint/2010/main" val="2725596532"/>
              </p:ext>
            </p:extLst>
          </p:nvPr>
        </p:nvGraphicFramePr>
        <p:xfrm>
          <a:off x="1371600" y="1219200"/>
          <a:ext cx="9982200" cy="4127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4224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לבן 2"/>
          <p:cNvSpPr/>
          <p:nvPr/>
        </p:nvSpPr>
        <p:spPr>
          <a:xfrm>
            <a:off x="2404786" y="1261631"/>
            <a:ext cx="9348730" cy="3970318"/>
          </a:xfrm>
          <a:prstGeom prst="rect">
            <a:avLst/>
          </a:prstGeom>
        </p:spPr>
        <p:txBody>
          <a:bodyPr wrap="square">
            <a:spAutoFit/>
          </a:bodyPr>
          <a:lstStyle/>
          <a:p>
            <a:pPr marL="342900" lvl="1" indent="-342900" defTabSz="1066800">
              <a:lnSpc>
                <a:spcPct val="150000"/>
              </a:lnSpc>
              <a:spcBef>
                <a:spcPct val="0"/>
              </a:spcBef>
              <a:buFont typeface="Arial" panose="020B0604020202020204" pitchFamily="34" charset="0"/>
              <a:buChar char="•"/>
              <a:tabLst>
                <a:tab pos="198120" algn="l"/>
              </a:tabLst>
            </a:pPr>
            <a:r>
              <a:rPr lang="he-IL" sz="2400" dirty="0">
                <a:latin typeface="Calibri" panose="020F0502020204030204" pitchFamily="34" charset="0"/>
                <a:cs typeface="Calibri" panose="020F0502020204030204" pitchFamily="34" charset="0"/>
              </a:rPr>
              <a:t>קבלת תמונת מצב ועדכון ממפקד הנפה/מפקד מכלול אוכלוסייה בדבר הליך הגיוס.</a:t>
            </a:r>
            <a:endParaRPr lang="en-US" sz="2400" dirty="0">
              <a:latin typeface="Calibri" panose="020F0502020204030204" pitchFamily="34" charset="0"/>
              <a:cs typeface="Calibri" panose="020F0502020204030204" pitchFamily="34" charset="0"/>
            </a:endParaRPr>
          </a:p>
          <a:p>
            <a:pPr marL="342900" lvl="1" indent="-342900" defTabSz="1066800">
              <a:lnSpc>
                <a:spcPct val="150000"/>
              </a:lnSpc>
              <a:spcBef>
                <a:spcPct val="0"/>
              </a:spcBef>
              <a:buFont typeface="Arial" panose="020B0604020202020204" pitchFamily="34" charset="0"/>
              <a:buChar char="•"/>
              <a:tabLst>
                <a:tab pos="197485" algn="l"/>
              </a:tabLst>
            </a:pPr>
            <a:r>
              <a:rPr lang="he-IL" sz="2400" dirty="0">
                <a:latin typeface="Calibri" panose="020F0502020204030204" pitchFamily="34" charset="0"/>
                <a:cs typeface="Calibri" panose="020F0502020204030204" pitchFamily="34" charset="0"/>
              </a:rPr>
              <a:t>הפעלת נוהל גיוס חירום.</a:t>
            </a:r>
            <a:endParaRPr lang="en-US" sz="2400" dirty="0">
              <a:latin typeface="Calibri" panose="020F0502020204030204" pitchFamily="34" charset="0"/>
              <a:cs typeface="Calibri" panose="020F0502020204030204" pitchFamily="34" charset="0"/>
            </a:endParaRPr>
          </a:p>
          <a:p>
            <a:pPr marL="342900" lvl="1" indent="-342900" defTabSz="1066800">
              <a:lnSpc>
                <a:spcPct val="150000"/>
              </a:lnSpc>
              <a:spcBef>
                <a:spcPct val="0"/>
              </a:spcBef>
              <a:buFont typeface="Arial" panose="020B0604020202020204" pitchFamily="34" charset="0"/>
              <a:buChar char="•"/>
              <a:tabLst>
                <a:tab pos="197485" algn="l"/>
              </a:tabLst>
            </a:pPr>
            <a:r>
              <a:rPr lang="he-IL" sz="2400" dirty="0">
                <a:latin typeface="Calibri" panose="020F0502020204030204" pitchFamily="34" charset="0"/>
                <a:cs typeface="Calibri" panose="020F0502020204030204" pitchFamily="34" charset="0"/>
              </a:rPr>
              <a:t>יצירת תמונת מצב עתית לגבי גיוס </a:t>
            </a:r>
            <a:r>
              <a:rPr lang="he-IL" sz="2400" dirty="0" err="1">
                <a:latin typeface="Calibri" panose="020F0502020204030204" pitchFamily="34" charset="0"/>
                <a:cs typeface="Calibri" panose="020F0502020204030204" pitchFamily="34" charset="0"/>
              </a:rPr>
              <a:t>היקל"ר</a:t>
            </a:r>
            <a:r>
              <a:rPr lang="he-IL" sz="2400" dirty="0">
                <a:latin typeface="Calibri" panose="020F0502020204030204" pitchFamily="34" charset="0"/>
                <a:cs typeface="Calibri" panose="020F0502020204030204" pitchFamily="34" charset="0"/>
              </a:rPr>
              <a:t> ועדכון מפקדת הנפה והרשות המקומית לגבי תהליך הגיוס. </a:t>
            </a:r>
            <a:endParaRPr lang="en-US" sz="2400" dirty="0">
              <a:latin typeface="Calibri" panose="020F0502020204030204" pitchFamily="34" charset="0"/>
              <a:cs typeface="Calibri" panose="020F0502020204030204" pitchFamily="34" charset="0"/>
            </a:endParaRPr>
          </a:p>
          <a:p>
            <a:pPr marL="342900" lvl="1" indent="-342900" defTabSz="1066800">
              <a:lnSpc>
                <a:spcPct val="150000"/>
              </a:lnSpc>
              <a:spcBef>
                <a:spcPct val="0"/>
              </a:spcBef>
              <a:buFont typeface="Arial" panose="020B0604020202020204" pitchFamily="34" charset="0"/>
              <a:buChar char="•"/>
              <a:tabLst>
                <a:tab pos="197485" algn="l"/>
              </a:tabLst>
            </a:pPr>
            <a:r>
              <a:rPr lang="he-IL" sz="2400" dirty="0">
                <a:latin typeface="Calibri" panose="020F0502020204030204" pitchFamily="34" charset="0"/>
                <a:cs typeface="Calibri" panose="020F0502020204030204" pitchFamily="34" charset="0"/>
              </a:rPr>
              <a:t>הערכות לקבלת הנחיות ומדיניות התגוננות.</a:t>
            </a:r>
          </a:p>
          <a:p>
            <a:pPr marL="342900" lvl="1" indent="-342900" defTabSz="1066800">
              <a:lnSpc>
                <a:spcPct val="150000"/>
              </a:lnSpc>
              <a:spcBef>
                <a:spcPct val="0"/>
              </a:spcBef>
              <a:buFont typeface="Arial" panose="020B0604020202020204" pitchFamily="34" charset="0"/>
              <a:buChar char="•"/>
              <a:tabLst>
                <a:tab pos="197485" algn="l"/>
              </a:tabLst>
            </a:pPr>
            <a:r>
              <a:rPr lang="he-IL" sz="2400" dirty="0">
                <a:latin typeface="Calibri" panose="020F0502020204030204" pitchFamily="34" charset="0"/>
                <a:cs typeface="Calibri" panose="020F0502020204030204" pitchFamily="34" charset="0"/>
              </a:rPr>
              <a:t>שיח על מעבר לעבודה בתצורת חירום ממרכז ההפעלה.</a:t>
            </a:r>
          </a:p>
          <a:p>
            <a:pPr marL="342900" lvl="1" indent="-342900" defTabSz="1066800">
              <a:lnSpc>
                <a:spcPct val="150000"/>
              </a:lnSpc>
              <a:spcBef>
                <a:spcPct val="0"/>
              </a:spcBef>
              <a:buFont typeface="Arial" panose="020B0604020202020204" pitchFamily="34" charset="0"/>
              <a:buChar char="•"/>
              <a:tabLst>
                <a:tab pos="197485" algn="l"/>
              </a:tabLst>
            </a:pPr>
            <a:r>
              <a:rPr lang="he-IL" sz="2400" dirty="0">
                <a:latin typeface="Calibri" panose="020F0502020204030204" pitchFamily="34" charset="0"/>
                <a:cs typeface="Calibri" panose="020F0502020204030204" pitchFamily="34" charset="0"/>
              </a:rPr>
              <a:t>היערכות לפתיחת מקלטים (על פי הנחיה)</a:t>
            </a:r>
            <a:r>
              <a:rPr lang="he-IL" dirty="0">
                <a:latin typeface="Times New Roman" panose="02020603050405020304" pitchFamily="18" charset="0"/>
                <a:ea typeface="Times New Roman" panose="02020603050405020304" pitchFamily="18" charset="0"/>
                <a:cs typeface="David" panose="020E0502060401010101" pitchFamily="34" charset="-79"/>
              </a:rPr>
              <a:t>. </a:t>
            </a:r>
            <a:endParaRPr lang="en-US" dirty="0">
              <a:latin typeface="Times New Roman" panose="02020603050405020304" pitchFamily="18" charset="0"/>
              <a:ea typeface="Times New Roman" panose="02020603050405020304" pitchFamily="18" charset="0"/>
              <a:cs typeface="David" panose="020E0502060401010101" pitchFamily="34" charset="-79"/>
            </a:endParaRPr>
          </a:p>
        </p:txBody>
      </p:sp>
      <p:sp>
        <p:nvSpPr>
          <p:cNvPr id="4" name="כותרת 1"/>
          <p:cNvSpPr>
            <a:spLocks noGrp="1"/>
          </p:cNvSpPr>
          <p:nvPr>
            <p:ph type="title"/>
          </p:nvPr>
        </p:nvSpPr>
        <p:spPr>
          <a:xfrm>
            <a:off x="4275138" y="237289"/>
            <a:ext cx="7579978" cy="709613"/>
          </a:xfrm>
        </p:spPr>
        <p:txBody>
          <a:bodyPr>
            <a:normAutofit/>
          </a:bodyPr>
          <a:lstStyle/>
          <a:p>
            <a:pPr algn="r" defTabSz="990570">
              <a:defRPr/>
            </a:pPr>
            <a:r>
              <a:rPr lang="he-IL" sz="4400" dirty="0">
                <a:latin typeface="Calibri" panose="020F0502020204030204" pitchFamily="34" charset="0"/>
                <a:ea typeface="+mn-ea"/>
                <a:cs typeface="Calibri" panose="020F0502020204030204" pitchFamily="34" charset="0"/>
              </a:rPr>
              <a:t>מעבר משגרה לחירום (</a:t>
            </a:r>
            <a:r>
              <a:rPr lang="he-IL" sz="4400" dirty="0" err="1">
                <a:latin typeface="Calibri" panose="020F0502020204030204" pitchFamily="34" charset="0"/>
                <a:ea typeface="+mn-ea"/>
                <a:cs typeface="Calibri" panose="020F0502020204030204" pitchFamily="34" charset="0"/>
              </a:rPr>
              <a:t>מעמ"ל</a:t>
            </a:r>
            <a:r>
              <a:rPr lang="he-IL" sz="4400" dirty="0">
                <a:latin typeface="Calibri" panose="020F0502020204030204" pitchFamily="34" charset="0"/>
                <a:ea typeface="+mn-ea"/>
                <a:cs typeface="Calibri" panose="020F0502020204030204" pitchFamily="34" charset="0"/>
              </a:rPr>
              <a:t>)</a:t>
            </a:r>
          </a:p>
        </p:txBody>
      </p:sp>
      <p:pic>
        <p:nvPicPr>
          <p:cNvPr id="1026" name="Picture 2" descr="שעון-חול - עדי אלאלוף"/>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460376" y="3226964"/>
            <a:ext cx="1838324" cy="31574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2604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תיבת טקסט 12">
            <a:extLst>
              <a:ext uri="{FF2B5EF4-FFF2-40B4-BE49-F238E27FC236}">
                <a16:creationId xmlns:a16="http://schemas.microsoft.com/office/drawing/2014/main" id="{B0A07E4A-A316-47B1-92AB-6831BE09E963}"/>
              </a:ext>
            </a:extLst>
          </p:cNvPr>
          <p:cNvSpPr txBox="1"/>
          <p:nvPr/>
        </p:nvSpPr>
        <p:spPr>
          <a:xfrm>
            <a:off x="5929162" y="1978983"/>
            <a:ext cx="6262838" cy="2123658"/>
          </a:xfrm>
          <a:prstGeom prst="rect">
            <a:avLst/>
          </a:prstGeom>
          <a:noFill/>
        </p:spPr>
        <p:txBody>
          <a:bodyPr wrap="square" rtlCol="1">
            <a:spAutoFit/>
          </a:bodyPr>
          <a:lstStyle/>
          <a:p>
            <a:pPr algn="ctr"/>
            <a:r>
              <a:rPr lang="he-IL" sz="6600" dirty="0">
                <a:latin typeface="Calibri" panose="020F0502020204030204" pitchFamily="34" charset="0"/>
                <a:cs typeface="Calibri" panose="020F0502020204030204" pitchFamily="34" charset="0"/>
              </a:rPr>
              <a:t>מבנה, ייעוד</a:t>
            </a:r>
          </a:p>
          <a:p>
            <a:pPr algn="ctr"/>
            <a:r>
              <a:rPr lang="he-IL" sz="6600" dirty="0">
                <a:latin typeface="Calibri" panose="020F0502020204030204" pitchFamily="34" charset="0"/>
                <a:cs typeface="Calibri" panose="020F0502020204030204" pitchFamily="34" charset="0"/>
              </a:rPr>
              <a:t>תפקידים וממשקים</a:t>
            </a:r>
          </a:p>
        </p:txBody>
      </p:sp>
      <p:sp>
        <p:nvSpPr>
          <p:cNvPr id="2" name="Google Shape;233;p58">
            <a:extLst>
              <a:ext uri="{FF2B5EF4-FFF2-40B4-BE49-F238E27FC236}">
                <a16:creationId xmlns:a16="http://schemas.microsoft.com/office/drawing/2014/main" id="{B124DBFC-5D80-45D9-EECB-92341147860F}"/>
              </a:ext>
            </a:extLst>
          </p:cNvPr>
          <p:cNvSpPr/>
          <p:nvPr/>
        </p:nvSpPr>
        <p:spPr>
          <a:xfrm>
            <a:off x="7342567" y="4484475"/>
            <a:ext cx="3519446" cy="664406"/>
          </a:xfrm>
          <a:prstGeom prst="roundRect">
            <a:avLst>
              <a:gd name="adj" fmla="val 50000"/>
            </a:avLst>
          </a:prstGeom>
          <a:solidFill>
            <a:srgbClr val="333F50"/>
          </a:solidFill>
          <a:ln>
            <a:noFill/>
          </a:ln>
        </p:spPr>
        <p:txBody>
          <a:bodyPr spcFirstLastPara="1" wrap="square" lIns="91425" tIns="91425" rIns="91425" bIns="91425" anchor="ctr" anchorCtr="0">
            <a:noAutofit/>
          </a:bodyPr>
          <a:lstStyle/>
          <a:p>
            <a:pPr marL="0" lvl="0" indent="0" algn="ctr" rtl="1">
              <a:spcBef>
                <a:spcPts val="0"/>
              </a:spcBef>
              <a:spcAft>
                <a:spcPts val="0"/>
              </a:spcAft>
              <a:buNone/>
            </a:pPr>
            <a:r>
              <a:rPr lang="he-IL" sz="3600" dirty="0" err="1">
                <a:solidFill>
                  <a:schemeClr val="bg1"/>
                </a:solidFill>
                <a:latin typeface="Calibri" panose="020F0502020204030204" pitchFamily="34" charset="0"/>
                <a:cs typeface="Calibri" panose="020F0502020204030204" pitchFamily="34" charset="0"/>
              </a:rPr>
              <a:t>יקל"ר</a:t>
            </a:r>
            <a:endParaRPr sz="3600" dirty="0">
              <a:solidFill>
                <a:schemeClr val="bg1"/>
              </a:solidFill>
              <a:latin typeface="Assistant"/>
              <a:ea typeface="Assistant"/>
              <a:cs typeface="Assistant"/>
              <a:sym typeface="Assistant"/>
            </a:endParaRPr>
          </a:p>
        </p:txBody>
      </p:sp>
      <p:pic>
        <p:nvPicPr>
          <p:cNvPr id="4" name="Google Shape;17;p16">
            <a:extLst>
              <a:ext uri="{FF2B5EF4-FFF2-40B4-BE49-F238E27FC236}">
                <a16:creationId xmlns:a16="http://schemas.microsoft.com/office/drawing/2014/main" id="{3A0C1127-FB19-92CD-FD67-C34C4598001B}"/>
              </a:ext>
            </a:extLst>
          </p:cNvPr>
          <p:cNvPicPr preferRelativeResize="0"/>
          <p:nvPr/>
        </p:nvPicPr>
        <p:blipFill rotWithShape="1">
          <a:blip r:embed="rId2">
            <a:alphaModFix/>
          </a:blip>
          <a:srcRect/>
          <a:stretch/>
        </p:blipFill>
        <p:spPr>
          <a:xfrm>
            <a:off x="7546206" y="163536"/>
            <a:ext cx="2778338" cy="1153845"/>
          </a:xfrm>
          <a:prstGeom prst="rect">
            <a:avLst/>
          </a:prstGeom>
          <a:noFill/>
          <a:ln>
            <a:noFill/>
          </a:ln>
        </p:spPr>
      </p:pic>
      <p:sp>
        <p:nvSpPr>
          <p:cNvPr id="3" name="תיבת טקסט 1">
            <a:extLst>
              <a:ext uri="{FF2B5EF4-FFF2-40B4-BE49-F238E27FC236}">
                <a16:creationId xmlns:a16="http://schemas.microsoft.com/office/drawing/2014/main" id="{AAD15B5E-28DC-CAE2-6ADE-D9AB83317BC2}"/>
              </a:ext>
            </a:extLst>
          </p:cNvPr>
          <p:cNvSpPr txBox="1"/>
          <p:nvPr/>
        </p:nvSpPr>
        <p:spPr>
          <a:xfrm>
            <a:off x="6096000" y="5758287"/>
            <a:ext cx="6012581" cy="646331"/>
          </a:xfrm>
          <a:prstGeom prst="rect">
            <a:avLst/>
          </a:prstGeom>
          <a:noFill/>
        </p:spPr>
        <p:txBody>
          <a:bodyPr wrap="square">
            <a:spAutoFit/>
          </a:bodyPr>
          <a:lstStyle/>
          <a:p>
            <a:pPr algn="just" rtl="1">
              <a:tabLst>
                <a:tab pos="2865755" algn="ctr"/>
                <a:tab pos="5731510" algn="r"/>
              </a:tabLst>
            </a:pPr>
            <a:r>
              <a:rPr lang="en-US" sz="1200" dirty="0">
                <a:effectLst/>
                <a:latin typeface="Calibri" panose="020F0502020204030204" pitchFamily="34" charset="0"/>
                <a:ea typeface="Calibri" panose="020F0502020204030204" pitchFamily="34" charset="0"/>
                <a:cs typeface="Arial" panose="020B0604020202020204" pitchFamily="34" charset="0"/>
              </a:rPr>
              <a:t>©</a:t>
            </a:r>
            <a:r>
              <a:rPr lang="he-IL" sz="1200" dirty="0">
                <a:effectLst/>
                <a:latin typeface="Calibri" panose="020F0502020204030204" pitchFamily="34" charset="0"/>
                <a:ea typeface="Calibri" panose="020F0502020204030204" pitchFamily="34" charset="0"/>
                <a:cs typeface="Arial" panose="020B0604020202020204" pitchFamily="34" charset="0"/>
              </a:rPr>
              <a:t>כל הזכויות שמורות ל"מכללה לאיתנות ישראלית" בלבד והוא קניינה. אין לשכפל, להעתיק, לצלם, להקליט, לתרגם, לאחסן במאגר מידע, לשדר או לקלוט בכל דרך אחרת כל חלק שהוא ואסור בהחלט השימוש מכל סוג שהוא בחומר הכלול בנוהל זה אלא ברשות מפורשת בכתב מהמחבר</a:t>
            </a:r>
            <a:r>
              <a:rPr lang="en-US" sz="1200" dirty="0">
                <a:effectLst/>
                <a:latin typeface="Calibri" panose="020F0502020204030204" pitchFamily="34" charset="0"/>
                <a:ea typeface="Calibri" panose="020F0502020204030204" pitchFamily="34" charset="0"/>
                <a:cs typeface="Arial" panose="020B0604020202020204" pitchFamily="34" charset="0"/>
              </a:rPr>
              <a:t>.</a:t>
            </a:r>
          </a:p>
        </p:txBody>
      </p:sp>
      <p:pic>
        <p:nvPicPr>
          <p:cNvPr id="5" name="Picture 2" descr="Learn Chess Online &amp; Enter School Tournaments! – That's Sanya"/>
          <p:cNvPicPr>
            <a:picLocks noChangeAspect="1" noChangeArrowheads="1"/>
          </p:cNvPicPr>
          <p:nvPr/>
        </p:nvPicPr>
        <p:blipFill rotWithShape="1">
          <a:blip r:embed="rId3">
            <a:extLst>
              <a:ext uri="{28A0092B-C50C-407E-A947-70E740481C1C}">
                <a14:useLocalDpi xmlns:a14="http://schemas.microsoft.com/office/drawing/2010/main" val="0"/>
              </a:ext>
            </a:extLst>
          </a:blip>
          <a:srcRect l="9761" r="7560"/>
          <a:stretch/>
        </p:blipFill>
        <p:spPr bwMode="auto">
          <a:xfrm>
            <a:off x="0" y="-1"/>
            <a:ext cx="6096000" cy="6930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9132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275138" y="242887"/>
            <a:ext cx="7650563" cy="709613"/>
          </a:xfrm>
        </p:spPr>
        <p:txBody>
          <a:bodyPr>
            <a:noAutofit/>
          </a:bodyPr>
          <a:lstStyle/>
          <a:p>
            <a:pPr>
              <a:defRPr/>
            </a:pPr>
            <a:r>
              <a:rPr lang="he-IL" sz="4400" dirty="0">
                <a:latin typeface="Calibri" panose="020F0502020204030204" pitchFamily="34" charset="0"/>
                <a:ea typeface="+mn-ea"/>
                <a:cs typeface="Calibri" panose="020F0502020204030204" pitchFamily="34" charset="0"/>
              </a:rPr>
              <a:t>הנחות יסוד</a:t>
            </a:r>
          </a:p>
        </p:txBody>
      </p:sp>
      <p:sp>
        <p:nvSpPr>
          <p:cNvPr id="4" name="TextBox 3"/>
          <p:cNvSpPr txBox="1"/>
          <p:nvPr/>
        </p:nvSpPr>
        <p:spPr>
          <a:xfrm>
            <a:off x="404261" y="1104859"/>
            <a:ext cx="11397826" cy="3554819"/>
          </a:xfrm>
          <a:prstGeom prst="rect">
            <a:avLst/>
          </a:prstGeom>
        </p:spPr>
        <p:txBody>
          <a:bodyPr wrap="square" rtlCol="1">
            <a:spAutoFit/>
          </a:bodyPr>
          <a:lstStyle/>
          <a:p>
            <a:pPr marL="457200" indent="-457200" algn="r" rtl="1">
              <a:lnSpc>
                <a:spcPct val="150000"/>
              </a:lnSpc>
              <a:spcAft>
                <a:spcPts val="600"/>
              </a:spcAft>
              <a:buFont typeface="+mj-lt"/>
              <a:buAutoNum type="arabicPeriod"/>
            </a:pPr>
            <a:r>
              <a:rPr lang="he-IL" sz="2800" dirty="0">
                <a:latin typeface="Calibri" panose="020F0502020204030204" pitchFamily="34" charset="0"/>
                <a:cs typeface="Calibri" panose="020F0502020204030204" pitchFamily="34" charset="0"/>
              </a:rPr>
              <a:t>בכל אחת מהרשויות המקומיות תהיה בחירום נציגות צבאית. </a:t>
            </a:r>
          </a:p>
          <a:p>
            <a:pPr marL="457200" indent="-457200" algn="r" rtl="1">
              <a:lnSpc>
                <a:spcPct val="150000"/>
              </a:lnSpc>
              <a:spcAft>
                <a:spcPts val="600"/>
              </a:spcAft>
              <a:buFont typeface="+mj-lt"/>
              <a:buAutoNum type="arabicPeriod"/>
            </a:pPr>
            <a:r>
              <a:rPr lang="he-IL" sz="2800" dirty="0" err="1">
                <a:latin typeface="Calibri" panose="020F0502020204030204" pitchFamily="34" charset="0"/>
                <a:cs typeface="Calibri" panose="020F0502020204030204" pitchFamily="34" charset="0"/>
              </a:rPr>
              <a:t>היקל"ר</a:t>
            </a:r>
            <a:r>
              <a:rPr lang="he-IL" sz="2800" dirty="0">
                <a:latin typeface="Calibri" panose="020F0502020204030204" pitchFamily="34" charset="0"/>
                <a:cs typeface="Calibri" panose="020F0502020204030204" pitchFamily="34" charset="0"/>
              </a:rPr>
              <a:t> כיחידה, כפוף לנפה ברגיעה ובחירום. </a:t>
            </a:r>
          </a:p>
          <a:p>
            <a:pPr marL="457200" indent="-457200" algn="r" rtl="1">
              <a:lnSpc>
                <a:spcPct val="150000"/>
              </a:lnSpc>
              <a:spcAft>
                <a:spcPts val="600"/>
              </a:spcAft>
              <a:buFont typeface="+mj-lt"/>
              <a:buAutoNum type="arabicPeriod"/>
            </a:pPr>
            <a:r>
              <a:rPr lang="he-IL" sz="2800" dirty="0" err="1">
                <a:latin typeface="Calibri" panose="020F0502020204030204" pitchFamily="34" charset="0"/>
                <a:cs typeface="Calibri" panose="020F0502020204030204" pitchFamily="34" charset="0"/>
              </a:rPr>
              <a:t>היקל"ר</a:t>
            </a:r>
            <a:r>
              <a:rPr lang="he-IL" sz="2800" dirty="0">
                <a:latin typeface="Calibri" panose="020F0502020204030204" pitchFamily="34" charset="0"/>
                <a:cs typeface="Calibri" panose="020F0502020204030204" pitchFamily="34" charset="0"/>
              </a:rPr>
              <a:t> עובד כמכלול בתוך הרשות. כתא במרכז הפעלה רשותי. </a:t>
            </a:r>
          </a:p>
          <a:p>
            <a:pPr marL="457200" indent="-457200" algn="r" rtl="1">
              <a:lnSpc>
                <a:spcPct val="150000"/>
              </a:lnSpc>
              <a:spcAft>
                <a:spcPts val="600"/>
              </a:spcAft>
              <a:buFont typeface="+mj-lt"/>
              <a:buAutoNum type="arabicPeriod"/>
            </a:pPr>
            <a:r>
              <a:rPr lang="he-IL" sz="2800" dirty="0">
                <a:latin typeface="Calibri" panose="020F0502020204030204" pitchFamily="34" charset="0"/>
                <a:cs typeface="Calibri" panose="020F0502020204030204" pitchFamily="34" charset="0"/>
              </a:rPr>
              <a:t>מערך </a:t>
            </a:r>
            <a:r>
              <a:rPr lang="he-IL" sz="2800" dirty="0" err="1">
                <a:latin typeface="Calibri" panose="020F0502020204030204" pitchFamily="34" charset="0"/>
                <a:cs typeface="Calibri" panose="020F0502020204030204" pitchFamily="34" charset="0"/>
              </a:rPr>
              <a:t>היקל"ר</a:t>
            </a:r>
            <a:r>
              <a:rPr lang="he-IL" sz="2800" dirty="0">
                <a:latin typeface="Calibri" panose="020F0502020204030204" pitchFamily="34" charset="0"/>
                <a:cs typeface="Calibri" panose="020F0502020204030204" pitchFamily="34" charset="0"/>
              </a:rPr>
              <a:t> מהווה נדבך בסיס וחשוב בקשר שבין פיקוד העורף לרשויות המקומיות, פונקציה משמעותית, בעלת יכולת השפעה ותרומה מקצועית ייחודית. </a:t>
            </a:r>
          </a:p>
        </p:txBody>
      </p:sp>
    </p:spTree>
    <p:extLst>
      <p:ext uri="{BB962C8B-B14F-4D97-AF65-F5344CB8AC3E}">
        <p14:creationId xmlns:p14="http://schemas.microsoft.com/office/powerpoint/2010/main" val="3654863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כותרת 1"/>
          <p:cNvSpPr>
            <a:spLocks noGrp="1"/>
          </p:cNvSpPr>
          <p:nvPr>
            <p:ph type="title"/>
          </p:nvPr>
        </p:nvSpPr>
        <p:spPr bwMode="auto">
          <a:xfrm>
            <a:off x="3440230" y="217815"/>
            <a:ext cx="8540549" cy="74506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37148" rIns="74295" bIns="37148" numCol="1" rtlCol="1" anchor="t" anchorCtr="0" compatLnSpc="1">
            <a:prstTxWarp prst="textNoShape">
              <a:avLst/>
            </a:prstTxWarp>
            <a:noAutofit/>
          </a:bodyPr>
          <a:lstStyle/>
          <a:p>
            <a:pPr algn="r"/>
            <a:r>
              <a:rPr lang="he-IL" altLang="he-IL" sz="4400" dirty="0">
                <a:latin typeface="Calibri" panose="020F0502020204030204" pitchFamily="34" charset="0"/>
                <a:ea typeface="+mn-ea"/>
                <a:cs typeface="Calibri" panose="020F0502020204030204" pitchFamily="34" charset="0"/>
              </a:rPr>
              <a:t>צורך מבצעי</a:t>
            </a:r>
          </a:p>
        </p:txBody>
      </p:sp>
      <p:sp>
        <p:nvSpPr>
          <p:cNvPr id="31748" name="מציין מיקום של מספר שקופית 3"/>
          <p:cNvSpPr>
            <a:spLocks noGrp="1"/>
          </p:cNvSpPr>
          <p:nvPr>
            <p:ph type="sldNum" sz="quarter" idx="12"/>
          </p:nvPr>
        </p:nvSpPr>
        <p:spPr bwMode="auto">
          <a:xfrm>
            <a:off x="1452563" y="5710736"/>
            <a:ext cx="309563" cy="35857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603647" indent="-232172">
              <a:defRPr>
                <a:solidFill>
                  <a:schemeClr val="tx1"/>
                </a:solidFill>
                <a:latin typeface="Arial" pitchFamily="34" charset="0"/>
                <a:cs typeface="Arial" pitchFamily="34" charset="0"/>
              </a:defRPr>
            </a:lvl2pPr>
            <a:lvl3pPr marL="928688" indent="-185738">
              <a:defRPr>
                <a:solidFill>
                  <a:schemeClr val="tx1"/>
                </a:solidFill>
                <a:latin typeface="Arial" pitchFamily="34" charset="0"/>
                <a:cs typeface="Arial" pitchFamily="34" charset="0"/>
              </a:defRPr>
            </a:lvl3pPr>
            <a:lvl4pPr marL="1300163" indent="-185738">
              <a:defRPr>
                <a:solidFill>
                  <a:schemeClr val="tx1"/>
                </a:solidFill>
                <a:latin typeface="Arial" pitchFamily="34" charset="0"/>
                <a:cs typeface="Arial" pitchFamily="34" charset="0"/>
              </a:defRPr>
            </a:lvl4pPr>
            <a:lvl5pPr marL="1671638" indent="-185738">
              <a:defRPr>
                <a:solidFill>
                  <a:schemeClr val="tx1"/>
                </a:solidFill>
                <a:latin typeface="Arial" pitchFamily="34" charset="0"/>
                <a:cs typeface="Arial" pitchFamily="34" charset="0"/>
              </a:defRPr>
            </a:lvl5pPr>
            <a:lvl6pPr marL="2043113" indent="-185738" algn="l" rtl="0" eaLnBrk="0" fontAlgn="base" hangingPunct="0">
              <a:spcBef>
                <a:spcPct val="0"/>
              </a:spcBef>
              <a:spcAft>
                <a:spcPct val="0"/>
              </a:spcAft>
              <a:defRPr>
                <a:solidFill>
                  <a:schemeClr val="tx1"/>
                </a:solidFill>
                <a:latin typeface="Arial" pitchFamily="34" charset="0"/>
                <a:cs typeface="Arial" pitchFamily="34" charset="0"/>
              </a:defRPr>
            </a:lvl6pPr>
            <a:lvl7pPr marL="2414588" indent="-185738" algn="l" rtl="0" eaLnBrk="0" fontAlgn="base" hangingPunct="0">
              <a:spcBef>
                <a:spcPct val="0"/>
              </a:spcBef>
              <a:spcAft>
                <a:spcPct val="0"/>
              </a:spcAft>
              <a:defRPr>
                <a:solidFill>
                  <a:schemeClr val="tx1"/>
                </a:solidFill>
                <a:latin typeface="Arial" pitchFamily="34" charset="0"/>
                <a:cs typeface="Arial" pitchFamily="34" charset="0"/>
              </a:defRPr>
            </a:lvl7pPr>
            <a:lvl8pPr marL="2786063" indent="-185738" algn="l" rtl="0" eaLnBrk="0" fontAlgn="base" hangingPunct="0">
              <a:spcBef>
                <a:spcPct val="0"/>
              </a:spcBef>
              <a:spcAft>
                <a:spcPct val="0"/>
              </a:spcAft>
              <a:defRPr>
                <a:solidFill>
                  <a:schemeClr val="tx1"/>
                </a:solidFill>
                <a:latin typeface="Arial" pitchFamily="34" charset="0"/>
                <a:cs typeface="Arial" pitchFamily="34" charset="0"/>
              </a:defRPr>
            </a:lvl8pPr>
            <a:lvl9pPr marL="3157538" indent="-185738" algn="l" rtl="0" eaLnBrk="0" fontAlgn="base" hangingPunct="0">
              <a:spcBef>
                <a:spcPct val="0"/>
              </a:spcBef>
              <a:spcAft>
                <a:spcPct val="0"/>
              </a:spcAft>
              <a:defRPr>
                <a:solidFill>
                  <a:schemeClr val="tx1"/>
                </a:solidFill>
                <a:latin typeface="Arial" pitchFamily="34" charset="0"/>
                <a:cs typeface="Arial" pitchFamily="34" charset="0"/>
              </a:defRPr>
            </a:lvl9pPr>
          </a:lstStyle>
          <a:p>
            <a:fld id="{58EEC272-59AF-4C4B-88F0-6289E9E7E5BA}" type="slidenum">
              <a:rPr lang="he-IL" sz="1219">
                <a:solidFill>
                  <a:srgbClr val="7B9899"/>
                </a:solidFill>
                <a:latin typeface="Georgia" pitchFamily="18" charset="0"/>
                <a:cs typeface="Times New Roman" pitchFamily="18" charset="0"/>
              </a:rPr>
              <a:pPr/>
              <a:t>4</a:t>
            </a:fld>
            <a:endParaRPr lang="he-IL" sz="1219">
              <a:solidFill>
                <a:srgbClr val="7B9899"/>
              </a:solidFill>
              <a:latin typeface="Georgia" pitchFamily="18" charset="0"/>
              <a:cs typeface="Times New Roman" pitchFamily="18" charset="0"/>
            </a:endParaRPr>
          </a:p>
        </p:txBody>
      </p:sp>
      <p:sp>
        <p:nvSpPr>
          <p:cNvPr id="5" name="TextBox 4"/>
          <p:cNvSpPr txBox="1"/>
          <p:nvPr/>
        </p:nvSpPr>
        <p:spPr>
          <a:xfrm>
            <a:off x="590349" y="1355590"/>
            <a:ext cx="11226800" cy="2308324"/>
          </a:xfrm>
          <a:prstGeom prst="rect">
            <a:avLst/>
          </a:prstGeom>
          <a:noFill/>
        </p:spPr>
        <p:txBody>
          <a:bodyPr wrap="square" rtlCol="1">
            <a:spAutoFit/>
          </a:bodyPr>
          <a:lstStyle/>
          <a:p>
            <a:pPr algn="ctr" rtl="1">
              <a:lnSpc>
                <a:spcPct val="150000"/>
              </a:lnSpc>
            </a:pPr>
            <a:r>
              <a:rPr lang="he-IL" sz="3200" dirty="0">
                <a:latin typeface="Calibri" panose="020F0502020204030204" pitchFamily="34" charset="0"/>
                <a:cs typeface="Calibri" panose="020F0502020204030204" pitchFamily="34" charset="0"/>
              </a:rPr>
              <a:t>יחידת קישור לרשות שייעודה להוות גורם מתאם ומקשר </a:t>
            </a:r>
          </a:p>
          <a:p>
            <a:pPr algn="ctr" rtl="1">
              <a:lnSpc>
                <a:spcPct val="150000"/>
              </a:lnSpc>
            </a:pPr>
            <a:r>
              <a:rPr lang="he-IL" sz="3200" dirty="0">
                <a:latin typeface="Calibri" panose="020F0502020204030204" pitchFamily="34" charset="0"/>
                <a:cs typeface="Calibri" panose="020F0502020204030204" pitchFamily="34" charset="0"/>
              </a:rPr>
              <a:t>בין </a:t>
            </a:r>
            <a:r>
              <a:rPr lang="he-IL" sz="3200" dirty="0" err="1">
                <a:latin typeface="Calibri" panose="020F0502020204030204" pitchFamily="34" charset="0"/>
                <a:cs typeface="Calibri" panose="020F0502020204030204" pitchFamily="34" charset="0"/>
              </a:rPr>
              <a:t>הפו"ש</a:t>
            </a:r>
            <a:r>
              <a:rPr lang="he-IL" sz="3200" dirty="0">
                <a:latin typeface="Calibri" panose="020F0502020204030204" pitchFamily="34" charset="0"/>
                <a:cs typeface="Calibri" panose="020F0502020204030204" pitchFamily="34" charset="0"/>
              </a:rPr>
              <a:t> הצבאי למערך הניהול והשליטה </a:t>
            </a:r>
            <a:r>
              <a:rPr lang="he-IL" sz="3200" dirty="0" err="1">
                <a:latin typeface="Calibri" panose="020F0502020204030204" pitchFamily="34" charset="0"/>
                <a:cs typeface="Calibri" panose="020F0502020204030204" pitchFamily="34" charset="0"/>
              </a:rPr>
              <a:t>הרשותי</a:t>
            </a:r>
            <a:r>
              <a:rPr lang="he-IL" sz="3200" dirty="0">
                <a:latin typeface="Calibri" panose="020F0502020204030204" pitchFamily="34" charset="0"/>
                <a:cs typeface="Calibri" panose="020F0502020204030204" pitchFamily="34" charset="0"/>
              </a:rPr>
              <a:t> </a:t>
            </a:r>
          </a:p>
          <a:p>
            <a:pPr algn="ctr" rtl="1">
              <a:lnSpc>
                <a:spcPct val="150000"/>
              </a:lnSpc>
            </a:pPr>
            <a:r>
              <a:rPr lang="he-IL" sz="3200" dirty="0">
                <a:latin typeface="Calibri" panose="020F0502020204030204" pitchFamily="34" charset="0"/>
                <a:cs typeface="Calibri" panose="020F0502020204030204" pitchFamily="34" charset="0"/>
              </a:rPr>
              <a:t>וכן לסייע לרשות המקומית בביצוע משימותיה בחירום ובהיערכות לחירום</a:t>
            </a:r>
          </a:p>
        </p:txBody>
      </p:sp>
      <p:pic>
        <p:nvPicPr>
          <p:cNvPr id="6" name="Picture 6" descr="goal stamp - Stock Illustration [47505911] - PIXTA">
            <a:extLst>
              <a:ext uri="{FF2B5EF4-FFF2-40B4-BE49-F238E27FC236}">
                <a16:creationId xmlns:a16="http://schemas.microsoft.com/office/drawing/2014/main" id="{63C72FE3-DD6B-2CAE-9F63-260C6F4DFB9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4664"/>
          <a:stretch/>
        </p:blipFill>
        <p:spPr bwMode="auto">
          <a:xfrm>
            <a:off x="5048250" y="4156915"/>
            <a:ext cx="2095500" cy="2079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84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275138" y="186623"/>
            <a:ext cx="7746816" cy="709613"/>
          </a:xfrm>
        </p:spPr>
        <p:txBody>
          <a:bodyPr>
            <a:normAutofit/>
          </a:bodyPr>
          <a:lstStyle/>
          <a:p>
            <a:pPr>
              <a:defRPr/>
            </a:pPr>
            <a:r>
              <a:rPr lang="he-IL" sz="4400" dirty="0">
                <a:latin typeface="Calibri" panose="020F0502020204030204" pitchFamily="34" charset="0"/>
                <a:ea typeface="+mn-ea"/>
                <a:cs typeface="Calibri" panose="020F0502020204030204" pitchFamily="34" charset="0"/>
              </a:rPr>
              <a:t>ייעוד </a:t>
            </a:r>
            <a:r>
              <a:rPr lang="he-IL" sz="4400" dirty="0" err="1">
                <a:latin typeface="Calibri" panose="020F0502020204030204" pitchFamily="34" charset="0"/>
                <a:ea typeface="+mn-ea"/>
                <a:cs typeface="Calibri" panose="020F0502020204030204" pitchFamily="34" charset="0"/>
              </a:rPr>
              <a:t>היקל"ר</a:t>
            </a:r>
            <a:endParaRPr lang="he-IL" sz="4400" dirty="0">
              <a:latin typeface="Calibri" panose="020F0502020204030204" pitchFamily="34" charset="0"/>
              <a:ea typeface="+mn-ea"/>
              <a:cs typeface="Calibri" panose="020F0502020204030204" pitchFamily="34" charset="0"/>
            </a:endParaRPr>
          </a:p>
        </p:txBody>
      </p:sp>
      <p:sp>
        <p:nvSpPr>
          <p:cNvPr id="7" name="TextBox 6"/>
          <p:cNvSpPr txBox="1"/>
          <p:nvPr/>
        </p:nvSpPr>
        <p:spPr>
          <a:xfrm>
            <a:off x="245533" y="1066357"/>
            <a:ext cx="11700933" cy="3970318"/>
          </a:xfrm>
          <a:prstGeom prst="rect">
            <a:avLst/>
          </a:prstGeom>
        </p:spPr>
        <p:txBody>
          <a:bodyPr wrap="square" rtlCol="1">
            <a:spAutoFit/>
          </a:bodyPr>
          <a:lstStyle/>
          <a:p>
            <a:pPr marL="457200" indent="-457200" algn="r" rtl="1">
              <a:lnSpc>
                <a:spcPct val="150000"/>
              </a:lnSpc>
              <a:buFont typeface="+mj-lt"/>
              <a:buAutoNum type="arabicPeriod"/>
            </a:pPr>
            <a:r>
              <a:rPr lang="he-IL" sz="2800" dirty="0">
                <a:latin typeface="Calibri" panose="020F0502020204030204" pitchFamily="34" charset="0"/>
                <a:cs typeface="Calibri" panose="020F0502020204030204" pitchFamily="34" charset="0"/>
              </a:rPr>
              <a:t>להוות גורם מתאם ומקשר לרשות המקומית – ולמפקדת הנפה.</a:t>
            </a:r>
          </a:p>
          <a:p>
            <a:pPr marL="457200" indent="-457200" algn="r" rtl="1">
              <a:lnSpc>
                <a:spcPct val="150000"/>
              </a:lnSpc>
              <a:buFont typeface="+mj-lt"/>
              <a:buAutoNum type="arabicPeriod"/>
            </a:pPr>
            <a:r>
              <a:rPr lang="he-IL" sz="2800" dirty="0">
                <a:latin typeface="Calibri" panose="020F0502020204030204" pitchFamily="34" charset="0"/>
                <a:cs typeface="Calibri" panose="020F0502020204030204" pitchFamily="34" charset="0"/>
              </a:rPr>
              <a:t>תמיכה והשתלבות בתהליכים המבצעיים ברשות, בדגש על תהליך גיבוש תמונת מצב וביצוע הערכת מצב. </a:t>
            </a:r>
          </a:p>
          <a:p>
            <a:pPr marL="457200" indent="-457200" algn="r" rtl="1">
              <a:lnSpc>
                <a:spcPct val="150000"/>
              </a:lnSpc>
              <a:buFont typeface="+mj-lt"/>
              <a:buAutoNum type="arabicPeriod"/>
            </a:pPr>
            <a:r>
              <a:rPr lang="he-IL" sz="2800" dirty="0">
                <a:latin typeface="Calibri" panose="020F0502020204030204" pitchFamily="34" charset="0"/>
                <a:cs typeface="Calibri" panose="020F0502020204030204" pitchFamily="34" charset="0"/>
              </a:rPr>
              <a:t>יכולת ניתוח הנחיות פיקוד העורף לרשות המקומית, שיקוף מימוש מדיניות ההתגוננות וגיבוש החרגות ברמה המקומית.</a:t>
            </a:r>
          </a:p>
          <a:p>
            <a:pPr marL="457200" indent="-457200" algn="r" rtl="1">
              <a:lnSpc>
                <a:spcPct val="150000"/>
              </a:lnSpc>
              <a:buFont typeface="+mj-lt"/>
              <a:buAutoNum type="arabicPeriod"/>
            </a:pPr>
            <a:r>
              <a:rPr lang="he-IL" sz="2800" dirty="0">
                <a:latin typeface="Calibri" panose="020F0502020204030204" pitchFamily="34" charset="0"/>
                <a:cs typeface="Calibri" panose="020F0502020204030204" pitchFamily="34" charset="0"/>
              </a:rPr>
              <a:t>תמיכה, ייעוץ וחיזוק של ר' הרשות ובע"ת ברשות.</a:t>
            </a:r>
          </a:p>
        </p:txBody>
      </p:sp>
    </p:spTree>
    <p:extLst>
      <p:ext uri="{BB962C8B-B14F-4D97-AF65-F5344CB8AC3E}">
        <p14:creationId xmlns:p14="http://schemas.microsoft.com/office/powerpoint/2010/main" val="1093811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4">
            <a:extLst>
              <a:ext uri="{FF2B5EF4-FFF2-40B4-BE49-F238E27FC236}">
                <a16:creationId xmlns:a16="http://schemas.microsoft.com/office/drawing/2014/main" id="{501B05F5-9E86-4DF6-8E5D-DED6FD821614}"/>
              </a:ext>
            </a:extLst>
          </p:cNvPr>
          <p:cNvSpPr txBox="1"/>
          <p:nvPr/>
        </p:nvSpPr>
        <p:spPr>
          <a:xfrm>
            <a:off x="2571966" y="139796"/>
            <a:ext cx="9335211" cy="769441"/>
          </a:xfrm>
          <a:prstGeom prst="rect">
            <a:avLst/>
          </a:prstGeom>
          <a:noFill/>
        </p:spPr>
        <p:txBody>
          <a:bodyPr wrap="square" rtlCol="1">
            <a:spAutoFit/>
          </a:bodyPr>
          <a:lstStyle/>
          <a:p>
            <a:pPr>
              <a:defRPr/>
            </a:pPr>
            <a:r>
              <a:rPr lang="he-IL" sz="4400" dirty="0">
                <a:latin typeface="Calibri" panose="020F0502020204030204" pitchFamily="34" charset="0"/>
                <a:cs typeface="Calibri" panose="020F0502020204030204" pitchFamily="34" charset="0"/>
              </a:rPr>
              <a:t>מרכיבי כשירות </a:t>
            </a:r>
            <a:r>
              <a:rPr lang="he-IL" sz="4400" dirty="0" err="1">
                <a:latin typeface="Calibri" panose="020F0502020204030204" pitchFamily="34" charset="0"/>
                <a:cs typeface="Calibri" panose="020F0502020204030204" pitchFamily="34" charset="0"/>
              </a:rPr>
              <a:t>היקל"ר</a:t>
            </a:r>
            <a:endParaRPr lang="he-IL" sz="4400" dirty="0">
              <a:latin typeface="Calibri" panose="020F0502020204030204" pitchFamily="34" charset="0"/>
              <a:cs typeface="Calibri" panose="020F0502020204030204" pitchFamily="34" charset="0"/>
            </a:endParaRPr>
          </a:p>
        </p:txBody>
      </p:sp>
      <p:sp>
        <p:nvSpPr>
          <p:cNvPr id="4" name="תיבת טקסט 7">
            <a:extLst>
              <a:ext uri="{FF2B5EF4-FFF2-40B4-BE49-F238E27FC236}">
                <a16:creationId xmlns:a16="http://schemas.microsoft.com/office/drawing/2014/main" id="{C0CD773F-C9FF-4A6C-8F1B-6EA8388FD745}"/>
              </a:ext>
            </a:extLst>
          </p:cNvPr>
          <p:cNvSpPr txBox="1"/>
          <p:nvPr/>
        </p:nvSpPr>
        <p:spPr>
          <a:xfrm>
            <a:off x="1090863" y="1086249"/>
            <a:ext cx="10681561" cy="5324535"/>
          </a:xfrm>
          <a:prstGeom prst="rect">
            <a:avLst/>
          </a:prstGeom>
          <a:noFill/>
        </p:spPr>
        <p:txBody>
          <a:bodyPr wrap="square" rtlCol="1">
            <a:spAutoFit/>
          </a:bodyPr>
          <a:lstStyle/>
          <a:p>
            <a:pPr marL="342900" lvl="2" indent="-342900">
              <a:lnSpc>
                <a:spcPct val="150000"/>
              </a:lnSpc>
              <a:buFont typeface="Arial" panose="020B0604020202020204" pitchFamily="34" charset="0"/>
              <a:buChar char="•"/>
            </a:pPr>
            <a:r>
              <a:rPr lang="he-IL" sz="2000" b="1" dirty="0">
                <a:latin typeface="Calibri" panose="020F0502020204030204" pitchFamily="34" charset="0"/>
                <a:cs typeface="Calibri" panose="020F0502020204030204" pitchFamily="34" charset="0"/>
              </a:rPr>
              <a:t>גיוס וכוננות </a:t>
            </a:r>
            <a:r>
              <a:rPr lang="he-IL" sz="2000" dirty="0">
                <a:latin typeface="Calibri" panose="020F0502020204030204" pitchFamily="34" charset="0"/>
                <a:cs typeface="Calibri" panose="020F0502020204030204" pitchFamily="34" charset="0"/>
              </a:rPr>
              <a:t>-</a:t>
            </a:r>
            <a:r>
              <a:rPr lang="he-IL" sz="2000" b="1" dirty="0">
                <a:latin typeface="Calibri" panose="020F0502020204030204" pitchFamily="34" charset="0"/>
                <a:cs typeface="Calibri" panose="020F0502020204030204" pitchFamily="34" charset="0"/>
              </a:rPr>
              <a:t> </a:t>
            </a:r>
            <a:r>
              <a:rPr lang="he-IL" sz="2000" dirty="0" err="1">
                <a:latin typeface="Calibri" panose="020F0502020204030204" pitchFamily="34" charset="0"/>
                <a:cs typeface="Calibri" panose="020F0502020204030204" pitchFamily="34" charset="0"/>
              </a:rPr>
              <a:t>נג"ח</a:t>
            </a:r>
            <a:r>
              <a:rPr lang="he-IL" sz="2000" dirty="0">
                <a:latin typeface="Calibri" panose="020F0502020204030204" pitchFamily="34" charset="0"/>
                <a:cs typeface="Calibri" panose="020F0502020204030204" pitchFamily="34" charset="0"/>
              </a:rPr>
              <a:t>, </a:t>
            </a:r>
            <a:r>
              <a:rPr lang="he-IL" sz="2000" dirty="0" err="1">
                <a:latin typeface="Calibri" panose="020F0502020204030204" pitchFamily="34" charset="0"/>
                <a:cs typeface="Calibri" panose="020F0502020204030204" pitchFamily="34" charset="0"/>
              </a:rPr>
              <a:t>שבצ"ק</a:t>
            </a:r>
            <a:r>
              <a:rPr lang="he-IL" sz="2000" dirty="0">
                <a:latin typeface="Calibri" panose="020F0502020204030204" pitchFamily="34" charset="0"/>
                <a:cs typeface="Calibri" panose="020F0502020204030204" pitchFamily="34" charset="0"/>
              </a:rPr>
              <a:t>, שו"ב רשויות. </a:t>
            </a:r>
            <a:endParaRPr lang="en-US" sz="2000" dirty="0">
              <a:latin typeface="Calibri" panose="020F0502020204030204" pitchFamily="34" charset="0"/>
              <a:cs typeface="Calibri" panose="020F0502020204030204" pitchFamily="34" charset="0"/>
            </a:endParaRPr>
          </a:p>
          <a:p>
            <a:pPr marL="342900" lvl="2" indent="-342900">
              <a:lnSpc>
                <a:spcPct val="150000"/>
              </a:lnSpc>
              <a:buFont typeface="Arial" panose="020B0604020202020204" pitchFamily="34" charset="0"/>
              <a:buChar char="•"/>
            </a:pPr>
            <a:r>
              <a:rPr lang="he-IL" sz="2000" b="1" dirty="0">
                <a:latin typeface="Calibri" panose="020F0502020204030204" pitchFamily="34" charset="0"/>
                <a:cs typeface="Calibri" panose="020F0502020204030204" pitchFamily="34" charset="0"/>
              </a:rPr>
              <a:t>מוכנות אופרטיבית </a:t>
            </a:r>
            <a:r>
              <a:rPr lang="he-IL" sz="2000" dirty="0">
                <a:latin typeface="Calibri" panose="020F0502020204030204" pitchFamily="34" charset="0"/>
                <a:cs typeface="Calibri" panose="020F0502020204030204" pitchFamily="34" charset="0"/>
              </a:rPr>
              <a:t>- </a:t>
            </a:r>
            <a:r>
              <a:rPr lang="he-IL" sz="2000" dirty="0" err="1">
                <a:latin typeface="Calibri" panose="020F0502020204030204" pitchFamily="34" charset="0"/>
                <a:cs typeface="Calibri" panose="020F0502020204030204" pitchFamily="34" charset="0"/>
              </a:rPr>
              <a:t>תוכנית</a:t>
            </a:r>
            <a:r>
              <a:rPr lang="he-IL" sz="2000" dirty="0">
                <a:latin typeface="Calibri" panose="020F0502020204030204" pitchFamily="34" charset="0"/>
                <a:cs typeface="Calibri" panose="020F0502020204030204" pitchFamily="34" charset="0"/>
              </a:rPr>
              <a:t> עבודה שנתית ומימושה, חבירה והיכרות עם גדוד החילוץ </a:t>
            </a:r>
            <a:r>
              <a:rPr lang="he-IL" sz="2000" dirty="0" err="1">
                <a:latin typeface="Calibri" panose="020F0502020204030204" pitchFamily="34" charset="0"/>
                <a:cs typeface="Calibri" panose="020F0502020204030204" pitchFamily="34" charset="0"/>
              </a:rPr>
              <a:t>הגזרתי</a:t>
            </a:r>
            <a:r>
              <a:rPr lang="he-IL" sz="2000" dirty="0">
                <a:latin typeface="Calibri" panose="020F0502020204030204" pitchFamily="34" charset="0"/>
                <a:cs typeface="Calibri" panose="020F0502020204030204" pitchFamily="34" charset="0"/>
              </a:rPr>
              <a:t> ועוד. </a:t>
            </a:r>
            <a:endParaRPr lang="en-US" sz="2000" dirty="0">
              <a:latin typeface="Calibri" panose="020F0502020204030204" pitchFamily="34" charset="0"/>
              <a:cs typeface="Calibri" panose="020F0502020204030204" pitchFamily="34" charset="0"/>
            </a:endParaRPr>
          </a:p>
          <a:p>
            <a:pPr marL="342900" lvl="2" indent="-342900">
              <a:lnSpc>
                <a:spcPct val="150000"/>
              </a:lnSpc>
              <a:buFont typeface="Arial" panose="020B0604020202020204" pitchFamily="34" charset="0"/>
              <a:buChar char="•"/>
            </a:pPr>
            <a:r>
              <a:rPr lang="he-IL" sz="2000" b="1" dirty="0">
                <a:latin typeface="Calibri" panose="020F0502020204030204" pitchFamily="34" charset="0"/>
                <a:cs typeface="Calibri" panose="020F0502020204030204" pitchFamily="34" charset="0"/>
              </a:rPr>
              <a:t>אימונים והשתלמויות </a:t>
            </a:r>
            <a:r>
              <a:rPr lang="he-IL" sz="2000" dirty="0">
                <a:latin typeface="Calibri" panose="020F0502020204030204" pitchFamily="34" charset="0"/>
                <a:cs typeface="Calibri" panose="020F0502020204030204" pitchFamily="34" charset="0"/>
              </a:rPr>
              <a:t>- עבודת </a:t>
            </a:r>
            <a:r>
              <a:rPr lang="he-IL" sz="2000" dirty="0" err="1">
                <a:latin typeface="Calibri" panose="020F0502020204030204" pitchFamily="34" charset="0"/>
                <a:cs typeface="Calibri" panose="020F0502020204030204" pitchFamily="34" charset="0"/>
              </a:rPr>
              <a:t>היקל"ר</a:t>
            </a:r>
            <a:r>
              <a:rPr lang="he-IL" sz="2000" dirty="0">
                <a:latin typeface="Calibri" panose="020F0502020204030204" pitchFamily="34" charset="0"/>
                <a:cs typeface="Calibri" panose="020F0502020204030204" pitchFamily="34" charset="0"/>
              </a:rPr>
              <a:t> במכלולים השונים ברשות, יכולת גיבוש </a:t>
            </a:r>
            <a:r>
              <a:rPr lang="he-IL" sz="2000" dirty="0" err="1">
                <a:latin typeface="Calibri" panose="020F0502020204030204" pitchFamily="34" charset="0"/>
                <a:cs typeface="Calibri" panose="020F0502020204030204" pitchFamily="34" charset="0"/>
              </a:rPr>
              <a:t>תמ"צ</a:t>
            </a:r>
            <a:r>
              <a:rPr lang="he-IL" sz="2000" dirty="0">
                <a:latin typeface="Calibri" panose="020F0502020204030204" pitchFamily="34" charset="0"/>
                <a:cs typeface="Calibri" panose="020F0502020204030204" pitchFamily="34" charset="0"/>
              </a:rPr>
              <a:t> לנפה ולרשות, יכולת גיבוש מימוש </a:t>
            </a:r>
            <a:r>
              <a:rPr lang="he-IL" sz="2000" dirty="0" err="1">
                <a:latin typeface="Calibri" panose="020F0502020204030204" pitchFamily="34" charset="0"/>
                <a:cs typeface="Calibri" panose="020F0502020204030204" pitchFamily="34" charset="0"/>
              </a:rPr>
              <a:t>תמ"צ</a:t>
            </a:r>
            <a:r>
              <a:rPr lang="he-IL" sz="2000" dirty="0">
                <a:latin typeface="Calibri" panose="020F0502020204030204" pitchFamily="34" charset="0"/>
                <a:cs typeface="Calibri" panose="020F0502020204030204" pitchFamily="34" charset="0"/>
              </a:rPr>
              <a:t> מדיניות והחרגות, השתתפות באימון נפה, </a:t>
            </a:r>
            <a:r>
              <a:rPr lang="he-IL" sz="2000" dirty="0" err="1">
                <a:latin typeface="Calibri" panose="020F0502020204030204" pitchFamily="34" charset="0"/>
                <a:cs typeface="Calibri" panose="020F0502020204030204" pitchFamily="34" charset="0"/>
              </a:rPr>
              <a:t>השתפפות</a:t>
            </a:r>
            <a:r>
              <a:rPr lang="he-IL" sz="2000" dirty="0">
                <a:latin typeface="Calibri" panose="020F0502020204030204" pitchFamily="34" charset="0"/>
                <a:cs typeface="Calibri" panose="020F0502020204030204" pitchFamily="34" charset="0"/>
              </a:rPr>
              <a:t> באימון מכלולים ועוד.</a:t>
            </a:r>
            <a:endParaRPr lang="en-US" sz="2000" dirty="0">
              <a:latin typeface="Calibri" panose="020F0502020204030204" pitchFamily="34" charset="0"/>
              <a:cs typeface="Calibri" panose="020F0502020204030204" pitchFamily="34" charset="0"/>
            </a:endParaRPr>
          </a:p>
          <a:p>
            <a:pPr marL="342900" lvl="2" indent="-342900">
              <a:lnSpc>
                <a:spcPct val="150000"/>
              </a:lnSpc>
              <a:buFont typeface="Arial" panose="020B0604020202020204" pitchFamily="34" charset="0"/>
              <a:buChar char="•"/>
            </a:pPr>
            <a:r>
              <a:rPr lang="he-IL" sz="2000" b="1" dirty="0">
                <a:latin typeface="Calibri" panose="020F0502020204030204" pitchFamily="34" charset="0"/>
                <a:cs typeface="Calibri" panose="020F0502020204030204" pitchFamily="34" charset="0"/>
              </a:rPr>
              <a:t>נתוני מודיעין רשות </a:t>
            </a:r>
            <a:r>
              <a:rPr lang="he-IL" sz="2000" dirty="0">
                <a:latin typeface="Calibri" panose="020F0502020204030204" pitchFamily="34" charset="0"/>
                <a:cs typeface="Calibri" panose="020F0502020204030204" pitchFamily="34" charset="0"/>
              </a:rPr>
              <a:t>- מאפייני שכונות/רובעים/יישובים ברשות, מאפייני מנהיגות מקומית, מיפוי גורמי חירום, מיפוי אוכלוסיות בעלות צרכים מיוחדים ועוד.</a:t>
            </a:r>
            <a:endParaRPr lang="en-US" sz="2000" dirty="0">
              <a:latin typeface="Calibri" panose="020F0502020204030204" pitchFamily="34" charset="0"/>
              <a:cs typeface="Calibri" panose="020F0502020204030204" pitchFamily="34" charset="0"/>
            </a:endParaRPr>
          </a:p>
          <a:p>
            <a:pPr marL="342900" lvl="2" indent="-342900">
              <a:lnSpc>
                <a:spcPct val="150000"/>
              </a:lnSpc>
              <a:buFont typeface="Arial" panose="020B0604020202020204" pitchFamily="34" charset="0"/>
              <a:buChar char="•"/>
            </a:pPr>
            <a:r>
              <a:rPr lang="he-IL" sz="2000" b="1" dirty="0">
                <a:latin typeface="Calibri" panose="020F0502020204030204" pitchFamily="34" charset="0"/>
                <a:cs typeface="Calibri" panose="020F0502020204030204" pitchFamily="34" charset="0"/>
              </a:rPr>
              <a:t>אמצעים</a:t>
            </a:r>
            <a:r>
              <a:rPr lang="he-IL" sz="2000" dirty="0">
                <a:latin typeface="Calibri" panose="020F0502020204030204" pitchFamily="34" charset="0"/>
                <a:cs typeface="Calibri" panose="020F0502020204030204" pitchFamily="34" charset="0"/>
              </a:rPr>
              <a:t> לשימוש </a:t>
            </a:r>
            <a:r>
              <a:rPr lang="he-IL" sz="2000" dirty="0" err="1">
                <a:latin typeface="Calibri" panose="020F0502020204030204" pitchFamily="34" charset="0"/>
                <a:cs typeface="Calibri" panose="020F0502020204030204" pitchFamily="34" charset="0"/>
              </a:rPr>
              <a:t>היקל"ר</a:t>
            </a:r>
            <a:r>
              <a:rPr lang="he-IL" sz="2000" dirty="0">
                <a:latin typeface="Calibri" panose="020F0502020204030204" pitchFamily="34" charset="0"/>
                <a:cs typeface="Calibri" panose="020F0502020204030204" pitchFamily="34" charset="0"/>
              </a:rPr>
              <a:t> במרכז ההפעלה </a:t>
            </a:r>
            <a:r>
              <a:rPr lang="he-IL" sz="2000" dirty="0" err="1">
                <a:latin typeface="Calibri" panose="020F0502020204030204" pitchFamily="34" charset="0"/>
                <a:cs typeface="Calibri" panose="020F0502020204030204" pitchFamily="34" charset="0"/>
              </a:rPr>
              <a:t>הרשותי</a:t>
            </a:r>
            <a:r>
              <a:rPr lang="he-IL" sz="2000" dirty="0">
                <a:latin typeface="Calibri" panose="020F0502020204030204" pitchFamily="34" charset="0"/>
                <a:cs typeface="Calibri" panose="020F0502020204030204" pitchFamily="34" charset="0"/>
              </a:rPr>
              <a:t>.  </a:t>
            </a:r>
            <a:endParaRPr lang="en-US" sz="2000" dirty="0">
              <a:latin typeface="Calibri" panose="020F0502020204030204" pitchFamily="34" charset="0"/>
              <a:cs typeface="Calibri" panose="020F0502020204030204" pitchFamily="34" charset="0"/>
            </a:endParaRPr>
          </a:p>
          <a:p>
            <a:pPr marL="342900" lvl="2" indent="-342900">
              <a:lnSpc>
                <a:spcPct val="150000"/>
              </a:lnSpc>
              <a:buFont typeface="Arial" panose="020B0604020202020204" pitchFamily="34" charset="0"/>
              <a:buChar char="•"/>
            </a:pPr>
            <a:r>
              <a:rPr lang="he-IL" sz="2000" b="1" dirty="0">
                <a:latin typeface="Calibri" panose="020F0502020204030204" pitchFamily="34" charset="0"/>
                <a:cs typeface="Calibri" panose="020F0502020204030204" pitchFamily="34" charset="0"/>
              </a:rPr>
              <a:t>עזרים</a:t>
            </a:r>
            <a:r>
              <a:rPr lang="he-IL" sz="2000" dirty="0">
                <a:latin typeface="Calibri" panose="020F0502020204030204" pitchFamily="34" charset="0"/>
                <a:cs typeface="Calibri" panose="020F0502020204030204" pitchFamily="34" charset="0"/>
              </a:rPr>
              <a:t> - ספרות ותורה, עזרי שליטה בתא </a:t>
            </a:r>
            <a:r>
              <a:rPr lang="he-IL" sz="2000" dirty="0" err="1">
                <a:latin typeface="Calibri" panose="020F0502020204030204" pitchFamily="34" charset="0"/>
                <a:cs typeface="Calibri" panose="020F0502020204030204" pitchFamily="34" charset="0"/>
              </a:rPr>
              <a:t>היקל"ר</a:t>
            </a:r>
            <a:r>
              <a:rPr lang="he-IL" sz="2000" dirty="0">
                <a:latin typeface="Calibri" panose="020F0502020204030204" pitchFamily="34" charset="0"/>
                <a:cs typeface="Calibri" panose="020F0502020204030204" pitchFamily="34" charset="0"/>
              </a:rPr>
              <a:t>, תרחיש ייחוס ותוכנית מענה </a:t>
            </a:r>
            <a:r>
              <a:rPr lang="he-IL" sz="2000" dirty="0" err="1">
                <a:latin typeface="Calibri" panose="020F0502020204030204" pitchFamily="34" charset="0"/>
                <a:cs typeface="Calibri" panose="020F0502020204030204" pitchFamily="34" charset="0"/>
              </a:rPr>
              <a:t>רשותית</a:t>
            </a:r>
            <a:r>
              <a:rPr lang="he-IL" sz="2000" dirty="0">
                <a:latin typeface="Calibri" panose="020F0502020204030204" pitchFamily="34" charset="0"/>
                <a:cs typeface="Calibri" panose="020F0502020204030204" pitchFamily="34" charset="0"/>
              </a:rPr>
              <a:t> ועוד. </a:t>
            </a:r>
            <a:endParaRPr lang="en-US" sz="2000" dirty="0">
              <a:latin typeface="Calibri" panose="020F0502020204030204" pitchFamily="34" charset="0"/>
              <a:cs typeface="Calibri" panose="020F0502020204030204" pitchFamily="34" charset="0"/>
            </a:endParaRPr>
          </a:p>
          <a:p>
            <a:pPr marL="342900" lvl="2" indent="-342900">
              <a:lnSpc>
                <a:spcPct val="150000"/>
              </a:lnSpc>
              <a:buFont typeface="Arial" panose="020B0604020202020204" pitchFamily="34" charset="0"/>
              <a:buChar char="•"/>
            </a:pPr>
            <a:r>
              <a:rPr lang="he-IL" sz="2000" b="1" dirty="0">
                <a:latin typeface="Calibri" panose="020F0502020204030204" pitchFamily="34" charset="0"/>
                <a:cs typeface="Calibri" panose="020F0502020204030204" pitchFamily="34" charset="0"/>
              </a:rPr>
              <a:t>ציוד לוגיסטי.</a:t>
            </a:r>
            <a:endParaRPr lang="en-US" sz="2000" b="1" dirty="0">
              <a:latin typeface="Calibri" panose="020F0502020204030204" pitchFamily="34" charset="0"/>
              <a:cs typeface="Calibri" panose="020F0502020204030204" pitchFamily="34" charset="0"/>
            </a:endParaRPr>
          </a:p>
          <a:p>
            <a:pPr marL="342900" lvl="2" indent="-342900">
              <a:lnSpc>
                <a:spcPct val="150000"/>
              </a:lnSpc>
              <a:buFont typeface="Arial" panose="020B0604020202020204" pitchFamily="34" charset="0"/>
              <a:buChar char="•"/>
            </a:pPr>
            <a:r>
              <a:rPr lang="he-IL" sz="2000" b="1" dirty="0">
                <a:latin typeface="Calibri" panose="020F0502020204030204" pitchFamily="34" charset="0"/>
                <a:cs typeface="Calibri" panose="020F0502020204030204" pitchFamily="34" charset="0"/>
              </a:rPr>
              <a:t>איוש והכשרת בעלי תפקידים </a:t>
            </a:r>
            <a:r>
              <a:rPr lang="he-IL" sz="2000" b="1" dirty="0" err="1">
                <a:latin typeface="Calibri" panose="020F0502020204030204" pitchFamily="34" charset="0"/>
                <a:cs typeface="Calibri" panose="020F0502020204030204" pitchFamily="34" charset="0"/>
              </a:rPr>
              <a:t>ביקל"ר</a:t>
            </a:r>
            <a:r>
              <a:rPr lang="he-IL" sz="2000" b="1" dirty="0">
                <a:latin typeface="Calibri" panose="020F0502020204030204" pitchFamily="34" charset="0"/>
                <a:cs typeface="Calibri" panose="020F0502020204030204" pitchFamily="34" charset="0"/>
              </a:rPr>
              <a:t>.</a:t>
            </a:r>
            <a:endParaRPr lang="en-US" sz="2000" b="1" dirty="0">
              <a:latin typeface="Calibri" panose="020F0502020204030204" pitchFamily="34" charset="0"/>
              <a:cs typeface="Calibri" panose="020F0502020204030204" pitchFamily="34" charset="0"/>
            </a:endParaRPr>
          </a:p>
          <a:p>
            <a:pPr algn="l"/>
            <a:br>
              <a:rPr lang="he-IL" b="1" dirty="0"/>
            </a:br>
            <a:r>
              <a:rPr lang="he-IL" dirty="0">
                <a:latin typeface="Calibri" panose="020F0502020204030204" pitchFamily="34" charset="0"/>
                <a:cs typeface="Calibri" panose="020F0502020204030204" pitchFamily="34" charset="0"/>
              </a:rPr>
              <a:t>*הרחבה בנושא זה בספר </a:t>
            </a:r>
            <a:r>
              <a:rPr lang="he-IL" dirty="0" err="1">
                <a:latin typeface="Calibri" panose="020F0502020204030204" pitchFamily="34" charset="0"/>
                <a:cs typeface="Calibri" panose="020F0502020204030204" pitchFamily="34" charset="0"/>
              </a:rPr>
              <a:t>היקל"ר</a:t>
            </a:r>
            <a:r>
              <a:rPr lang="he-IL" dirty="0">
                <a:latin typeface="Calibri" panose="020F0502020204030204" pitchFamily="34" charset="0"/>
                <a:cs typeface="Calibri" panose="020F0502020204030204" pitchFamily="34" charset="0"/>
              </a:rPr>
              <a:t> נובמבר 2022 – נספח ה.</a:t>
            </a:r>
          </a:p>
        </p:txBody>
      </p:sp>
    </p:spTree>
    <p:extLst>
      <p:ext uri="{BB962C8B-B14F-4D97-AF65-F5344CB8AC3E}">
        <p14:creationId xmlns:p14="http://schemas.microsoft.com/office/powerpoint/2010/main" val="2877313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Google Shape;110;p3">
            <a:extLst>
              <a:ext uri="{FF2B5EF4-FFF2-40B4-BE49-F238E27FC236}">
                <a16:creationId xmlns:a16="http://schemas.microsoft.com/office/drawing/2014/main" id="{4B02D68B-8198-4841-B84C-C9525D407AB8}"/>
              </a:ext>
            </a:extLst>
          </p:cNvPr>
          <p:cNvSpPr txBox="1"/>
          <p:nvPr/>
        </p:nvSpPr>
        <p:spPr>
          <a:xfrm>
            <a:off x="5548041" y="172278"/>
            <a:ext cx="6406536" cy="678617"/>
          </a:xfrm>
          <a:prstGeom prst="rect">
            <a:avLst/>
          </a:prstGeom>
          <a:noFill/>
          <a:ln>
            <a:noFill/>
          </a:ln>
        </p:spPr>
        <p:txBody>
          <a:bodyPr spcFirstLastPara="1" wrap="square" lIns="68569" tIns="34275" rIns="68569" bIns="34275" anchor="t" anchorCtr="0">
            <a:spAutoFit/>
          </a:bodyPr>
          <a:lstStyle/>
          <a:p>
            <a:pPr defTabSz="914104">
              <a:lnSpc>
                <a:spcPct val="90000"/>
              </a:lnSpc>
              <a:spcBef>
                <a:spcPct val="0"/>
              </a:spcBef>
              <a:defRPr/>
            </a:pPr>
            <a:r>
              <a:rPr lang="he-IL" sz="4400" dirty="0">
                <a:latin typeface="Calibri" panose="020F0502020204030204" pitchFamily="34" charset="0"/>
                <a:cs typeface="Calibri" panose="020F0502020204030204" pitchFamily="34" charset="0"/>
                <a:sym typeface="Calibri"/>
              </a:rPr>
              <a:t>מודל </a:t>
            </a:r>
            <a:r>
              <a:rPr lang="he-IL" sz="4400" dirty="0" err="1">
                <a:latin typeface="Calibri" panose="020F0502020204030204" pitchFamily="34" charset="0"/>
                <a:cs typeface="Calibri" panose="020F0502020204030204" pitchFamily="34" charset="0"/>
                <a:sym typeface="Calibri"/>
              </a:rPr>
              <a:t>היקל"ר</a:t>
            </a:r>
            <a:endParaRPr sz="4400" dirty="0">
              <a:latin typeface="Calibri" panose="020F0502020204030204" pitchFamily="34" charset="0"/>
              <a:cs typeface="Calibri" panose="020F0502020204030204" pitchFamily="34" charset="0"/>
              <a:sym typeface="Calibri"/>
            </a:endParaRPr>
          </a:p>
        </p:txBody>
      </p:sp>
      <p:cxnSp>
        <p:nvCxnSpPr>
          <p:cNvPr id="23" name="מחבר ישר 22">
            <a:extLst>
              <a:ext uri="{FF2B5EF4-FFF2-40B4-BE49-F238E27FC236}">
                <a16:creationId xmlns:a16="http://schemas.microsoft.com/office/drawing/2014/main" id="{966D0F29-D205-8E9B-5119-875D4F5E5811}"/>
              </a:ext>
            </a:extLst>
          </p:cNvPr>
          <p:cNvCxnSpPr>
            <a:cxnSpLocks/>
            <a:stCxn id="24" idx="2"/>
            <a:endCxn id="33" idx="0"/>
          </p:cNvCxnSpPr>
          <p:nvPr/>
        </p:nvCxnSpPr>
        <p:spPr>
          <a:xfrm flipH="1">
            <a:off x="8827127" y="2283011"/>
            <a:ext cx="1648" cy="1675219"/>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24" name="מלבן: פינות מעוגלות 23">
            <a:extLst>
              <a:ext uri="{FF2B5EF4-FFF2-40B4-BE49-F238E27FC236}">
                <a16:creationId xmlns:a16="http://schemas.microsoft.com/office/drawing/2014/main" id="{8A523D48-57BE-EC61-B4EF-6B32EAA1DD48}"/>
              </a:ext>
            </a:extLst>
          </p:cNvPr>
          <p:cNvSpPr/>
          <p:nvPr/>
        </p:nvSpPr>
        <p:spPr>
          <a:xfrm>
            <a:off x="7872707" y="1934763"/>
            <a:ext cx="1912136" cy="348248"/>
          </a:xfrm>
          <a:prstGeom prst="roundRect">
            <a:avLst/>
          </a:prstGeom>
          <a:no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מפקד</a:t>
            </a:r>
          </a:p>
        </p:txBody>
      </p:sp>
      <p:sp>
        <p:nvSpPr>
          <p:cNvPr id="25" name="מלבן: פינות מעוגלות 24">
            <a:extLst>
              <a:ext uri="{FF2B5EF4-FFF2-40B4-BE49-F238E27FC236}">
                <a16:creationId xmlns:a16="http://schemas.microsoft.com/office/drawing/2014/main" id="{973B1C55-22B4-8171-B2C9-5E55C5EC02F7}"/>
              </a:ext>
            </a:extLst>
          </p:cNvPr>
          <p:cNvSpPr/>
          <p:nvPr/>
        </p:nvSpPr>
        <p:spPr>
          <a:xfrm>
            <a:off x="7872707" y="2898678"/>
            <a:ext cx="1912136"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err="1">
                <a:solidFill>
                  <a:schemeClr val="tx1"/>
                </a:solidFill>
                <a:latin typeface="Segoe UI Semilight" panose="020B0402040204020203" pitchFamily="34" charset="0"/>
                <a:cs typeface="Segoe UI Semilight" panose="020B0402040204020203" pitchFamily="34" charset="0"/>
              </a:rPr>
              <a:t>קה"א</a:t>
            </a:r>
            <a:endParaRPr lang="he-IL" dirty="0">
              <a:solidFill>
                <a:schemeClr val="tx1"/>
              </a:solidFill>
              <a:latin typeface="Segoe UI Semilight" panose="020B0402040204020203" pitchFamily="34" charset="0"/>
              <a:cs typeface="Segoe UI Semilight" panose="020B0402040204020203" pitchFamily="34" charset="0"/>
            </a:endParaRPr>
          </a:p>
        </p:txBody>
      </p:sp>
      <p:sp>
        <p:nvSpPr>
          <p:cNvPr id="27" name="מלבן: פינות מעוגלות 26">
            <a:extLst>
              <a:ext uri="{FF2B5EF4-FFF2-40B4-BE49-F238E27FC236}">
                <a16:creationId xmlns:a16="http://schemas.microsoft.com/office/drawing/2014/main" id="{884B0588-B5E2-086E-5023-679AC3DE5DE9}"/>
              </a:ext>
            </a:extLst>
          </p:cNvPr>
          <p:cNvSpPr/>
          <p:nvPr/>
        </p:nvSpPr>
        <p:spPr>
          <a:xfrm>
            <a:off x="7871060" y="3428454"/>
            <a:ext cx="1912136"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ק' הסברה</a:t>
            </a:r>
          </a:p>
        </p:txBody>
      </p:sp>
      <p:sp>
        <p:nvSpPr>
          <p:cNvPr id="30" name="מלבן: פינות מעוגלות 9">
            <a:extLst>
              <a:ext uri="{FF2B5EF4-FFF2-40B4-BE49-F238E27FC236}">
                <a16:creationId xmlns:a16="http://schemas.microsoft.com/office/drawing/2014/main" id="{94C71DFF-D57A-13CA-DBBF-17C5D7AC8660}"/>
              </a:ext>
            </a:extLst>
          </p:cNvPr>
          <p:cNvSpPr/>
          <p:nvPr/>
        </p:nvSpPr>
        <p:spPr>
          <a:xfrm>
            <a:off x="9036922" y="2408936"/>
            <a:ext cx="1289011"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ס' מפקד</a:t>
            </a:r>
          </a:p>
        </p:txBody>
      </p:sp>
      <p:sp>
        <p:nvSpPr>
          <p:cNvPr id="31" name="תיבת טקסט 10">
            <a:extLst>
              <a:ext uri="{FF2B5EF4-FFF2-40B4-BE49-F238E27FC236}">
                <a16:creationId xmlns:a16="http://schemas.microsoft.com/office/drawing/2014/main" id="{ABBF7E2B-B42D-EA70-5FF0-67FD6D7281D9}"/>
              </a:ext>
            </a:extLst>
          </p:cNvPr>
          <p:cNvSpPr txBox="1"/>
          <p:nvPr/>
        </p:nvSpPr>
        <p:spPr>
          <a:xfrm>
            <a:off x="8056796" y="1212117"/>
            <a:ext cx="1588283" cy="646331"/>
          </a:xfrm>
          <a:prstGeom prst="rect">
            <a:avLst/>
          </a:prstGeom>
          <a:noFill/>
        </p:spPr>
        <p:txBody>
          <a:bodyPr wrap="square" rtlCol="1">
            <a:spAutoFit/>
          </a:bodyPr>
          <a:lstStyle/>
          <a:p>
            <a:pPr algn="ctr"/>
            <a:r>
              <a:rPr lang="he-IL" b="1" dirty="0">
                <a:solidFill>
                  <a:schemeClr val="tx2">
                    <a:lumMod val="50000"/>
                  </a:schemeClr>
                </a:solidFill>
                <a:latin typeface="Segoe UI Semilight" panose="020B0402040204020203" pitchFamily="34" charset="0"/>
                <a:cs typeface="Segoe UI Semilight" panose="020B0402040204020203" pitchFamily="34" charset="0"/>
              </a:rPr>
              <a:t>מו"מ / מוא"ז</a:t>
            </a:r>
          </a:p>
          <a:p>
            <a:pPr algn="ctr"/>
            <a:r>
              <a:rPr lang="he-IL" b="1" dirty="0">
                <a:solidFill>
                  <a:schemeClr val="tx2">
                    <a:lumMod val="50000"/>
                  </a:schemeClr>
                </a:solidFill>
                <a:latin typeface="Segoe UI Semilight" panose="020B0402040204020203" pitchFamily="34" charset="0"/>
                <a:cs typeface="Segoe UI Semilight" panose="020B0402040204020203" pitchFamily="34" charset="0"/>
              </a:rPr>
              <a:t>6 בע"ת</a:t>
            </a:r>
          </a:p>
        </p:txBody>
      </p:sp>
      <p:sp>
        <p:nvSpPr>
          <p:cNvPr id="33" name="מלבן: פינות מעוגלות 8">
            <a:extLst>
              <a:ext uri="{FF2B5EF4-FFF2-40B4-BE49-F238E27FC236}">
                <a16:creationId xmlns:a16="http://schemas.microsoft.com/office/drawing/2014/main" id="{0F8366E8-4F5F-A601-B944-7A8C8AE7566B}"/>
              </a:ext>
            </a:extLst>
          </p:cNvPr>
          <p:cNvSpPr/>
          <p:nvPr/>
        </p:nvSpPr>
        <p:spPr>
          <a:xfrm>
            <a:off x="7871059" y="3958230"/>
            <a:ext cx="1912136"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מש"ק איסוף </a:t>
            </a:r>
            <a:r>
              <a:rPr lang="en-US" dirty="0">
                <a:solidFill>
                  <a:schemeClr val="tx1"/>
                </a:solidFill>
                <a:latin typeface="Segoe UI Semilight" panose="020B0402040204020203" pitchFamily="34" charset="0"/>
                <a:cs typeface="Segoe UI Semilight" panose="020B0402040204020203" pitchFamily="34" charset="0"/>
              </a:rPr>
              <a:t>x2</a:t>
            </a:r>
            <a:endParaRPr lang="he-IL" dirty="0">
              <a:solidFill>
                <a:schemeClr val="tx1"/>
              </a:solidFill>
              <a:latin typeface="Segoe UI Semilight" panose="020B0402040204020203" pitchFamily="34" charset="0"/>
              <a:cs typeface="Segoe UI Semilight" panose="020B0402040204020203" pitchFamily="34" charset="0"/>
            </a:endParaRPr>
          </a:p>
        </p:txBody>
      </p:sp>
      <p:cxnSp>
        <p:nvCxnSpPr>
          <p:cNvPr id="34" name="מחבר ישר 33">
            <a:extLst>
              <a:ext uri="{FF2B5EF4-FFF2-40B4-BE49-F238E27FC236}">
                <a16:creationId xmlns:a16="http://schemas.microsoft.com/office/drawing/2014/main" id="{A1C84A6A-A290-581B-C909-3B28BA983B89}"/>
              </a:ext>
            </a:extLst>
          </p:cNvPr>
          <p:cNvCxnSpPr>
            <a:cxnSpLocks/>
          </p:cNvCxnSpPr>
          <p:nvPr/>
        </p:nvCxnSpPr>
        <p:spPr>
          <a:xfrm flipH="1">
            <a:off x="8936721" y="2583060"/>
            <a:ext cx="78935"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35" name="תיבת טקסט 29">
            <a:extLst>
              <a:ext uri="{FF2B5EF4-FFF2-40B4-BE49-F238E27FC236}">
                <a16:creationId xmlns:a16="http://schemas.microsoft.com/office/drawing/2014/main" id="{51186785-089D-299F-7C31-DFA18C5CC8D4}"/>
              </a:ext>
            </a:extLst>
          </p:cNvPr>
          <p:cNvSpPr txBox="1"/>
          <p:nvPr/>
        </p:nvSpPr>
        <p:spPr>
          <a:xfrm>
            <a:off x="4791700" y="1131830"/>
            <a:ext cx="1653582" cy="923330"/>
          </a:xfrm>
          <a:prstGeom prst="rect">
            <a:avLst/>
          </a:prstGeom>
          <a:noFill/>
        </p:spPr>
        <p:txBody>
          <a:bodyPr wrap="square" rtlCol="1">
            <a:spAutoFit/>
          </a:bodyPr>
          <a:lstStyle/>
          <a:p>
            <a:pPr algn="ctr"/>
            <a:r>
              <a:rPr lang="he-IL" b="1" dirty="0">
                <a:solidFill>
                  <a:schemeClr val="tx2">
                    <a:lumMod val="50000"/>
                  </a:schemeClr>
                </a:solidFill>
                <a:latin typeface="Segoe UI Semilight" panose="020B0402040204020203" pitchFamily="34" charset="0"/>
                <a:cs typeface="Segoe UI Semilight" panose="020B0402040204020203" pitchFamily="34" charset="0"/>
              </a:rPr>
              <a:t>עירייה קטנה</a:t>
            </a:r>
          </a:p>
          <a:p>
            <a:pPr algn="ctr"/>
            <a:r>
              <a:rPr lang="he-IL" b="1" dirty="0">
                <a:solidFill>
                  <a:schemeClr val="tx2">
                    <a:lumMod val="50000"/>
                  </a:schemeClr>
                </a:solidFill>
                <a:latin typeface="Segoe UI Semilight" panose="020B0402040204020203" pitchFamily="34" charset="0"/>
                <a:cs typeface="Segoe UI Semilight" panose="020B0402040204020203" pitchFamily="34" charset="0"/>
              </a:rPr>
              <a:t>עד 90 אלף</a:t>
            </a:r>
          </a:p>
          <a:p>
            <a:pPr algn="ctr"/>
            <a:r>
              <a:rPr lang="he-IL" b="1" dirty="0">
                <a:solidFill>
                  <a:schemeClr val="tx2">
                    <a:lumMod val="50000"/>
                  </a:schemeClr>
                </a:solidFill>
                <a:latin typeface="Segoe UI Semilight" panose="020B0402040204020203" pitchFamily="34" charset="0"/>
                <a:cs typeface="Segoe UI Semilight" panose="020B0402040204020203" pitchFamily="34" charset="0"/>
              </a:rPr>
              <a:t>8 בע"ת</a:t>
            </a:r>
          </a:p>
        </p:txBody>
      </p:sp>
      <p:cxnSp>
        <p:nvCxnSpPr>
          <p:cNvPr id="36" name="מחבר ישר 35">
            <a:extLst>
              <a:ext uri="{FF2B5EF4-FFF2-40B4-BE49-F238E27FC236}">
                <a16:creationId xmlns:a16="http://schemas.microsoft.com/office/drawing/2014/main" id="{2C4C67C2-D9D4-D33A-550B-DFD397B78C1E}"/>
              </a:ext>
            </a:extLst>
          </p:cNvPr>
          <p:cNvCxnSpPr>
            <a:cxnSpLocks/>
            <a:stCxn id="37" idx="2"/>
            <a:endCxn id="44" idx="0"/>
          </p:cNvCxnSpPr>
          <p:nvPr/>
        </p:nvCxnSpPr>
        <p:spPr>
          <a:xfrm flipH="1">
            <a:off x="5599150" y="2340953"/>
            <a:ext cx="1648" cy="2734771"/>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37" name="מלבן: פינות מעוגלות 52">
            <a:extLst>
              <a:ext uri="{FF2B5EF4-FFF2-40B4-BE49-F238E27FC236}">
                <a16:creationId xmlns:a16="http://schemas.microsoft.com/office/drawing/2014/main" id="{2743E101-237C-CA76-3769-573CC23F06F4}"/>
              </a:ext>
            </a:extLst>
          </p:cNvPr>
          <p:cNvSpPr/>
          <p:nvPr/>
        </p:nvSpPr>
        <p:spPr>
          <a:xfrm>
            <a:off x="4644730" y="1992705"/>
            <a:ext cx="1912136" cy="348248"/>
          </a:xfrm>
          <a:prstGeom prst="roundRect">
            <a:avLst/>
          </a:prstGeom>
          <a:no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מפקד</a:t>
            </a:r>
          </a:p>
        </p:txBody>
      </p:sp>
      <p:sp>
        <p:nvSpPr>
          <p:cNvPr id="38" name="מלבן: פינות מעוגלות 53">
            <a:extLst>
              <a:ext uri="{FF2B5EF4-FFF2-40B4-BE49-F238E27FC236}">
                <a16:creationId xmlns:a16="http://schemas.microsoft.com/office/drawing/2014/main" id="{532317A3-AA07-819E-028E-F61076EDA75F}"/>
              </a:ext>
            </a:extLst>
          </p:cNvPr>
          <p:cNvSpPr/>
          <p:nvPr/>
        </p:nvSpPr>
        <p:spPr>
          <a:xfrm>
            <a:off x="4644730" y="2956620"/>
            <a:ext cx="1912136"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err="1">
                <a:solidFill>
                  <a:schemeClr val="tx1"/>
                </a:solidFill>
                <a:latin typeface="Segoe UI Semilight" panose="020B0402040204020203" pitchFamily="34" charset="0"/>
                <a:cs typeface="Segoe UI Semilight" panose="020B0402040204020203" pitchFamily="34" charset="0"/>
              </a:rPr>
              <a:t>קה"א</a:t>
            </a:r>
            <a:endParaRPr lang="he-IL" dirty="0">
              <a:solidFill>
                <a:schemeClr val="tx1"/>
              </a:solidFill>
              <a:latin typeface="Segoe UI Semilight" panose="020B0402040204020203" pitchFamily="34" charset="0"/>
              <a:cs typeface="Segoe UI Semilight" panose="020B0402040204020203" pitchFamily="34" charset="0"/>
            </a:endParaRPr>
          </a:p>
        </p:txBody>
      </p:sp>
      <p:sp>
        <p:nvSpPr>
          <p:cNvPr id="39" name="מלבן: פינות מעוגלות 54">
            <a:extLst>
              <a:ext uri="{FF2B5EF4-FFF2-40B4-BE49-F238E27FC236}">
                <a16:creationId xmlns:a16="http://schemas.microsoft.com/office/drawing/2014/main" id="{82A9714F-EBDC-B15C-6892-8D2F12B85E1C}"/>
              </a:ext>
            </a:extLst>
          </p:cNvPr>
          <p:cNvSpPr/>
          <p:nvPr/>
        </p:nvSpPr>
        <p:spPr>
          <a:xfrm>
            <a:off x="4643083" y="3486396"/>
            <a:ext cx="1912136"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ק' הסברה</a:t>
            </a:r>
          </a:p>
        </p:txBody>
      </p:sp>
      <p:sp>
        <p:nvSpPr>
          <p:cNvPr id="40" name="מלבן: פינות מעוגלות 55">
            <a:extLst>
              <a:ext uri="{FF2B5EF4-FFF2-40B4-BE49-F238E27FC236}">
                <a16:creationId xmlns:a16="http://schemas.microsoft.com/office/drawing/2014/main" id="{6EA83E94-B3BA-617F-6414-D14BA91EB535}"/>
              </a:ext>
            </a:extLst>
          </p:cNvPr>
          <p:cNvSpPr/>
          <p:nvPr/>
        </p:nvSpPr>
        <p:spPr>
          <a:xfrm>
            <a:off x="5808945" y="2466878"/>
            <a:ext cx="1289011"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ס' מפקד</a:t>
            </a:r>
          </a:p>
        </p:txBody>
      </p:sp>
      <p:sp>
        <p:nvSpPr>
          <p:cNvPr id="41" name="מלבן: פינות מעוגלות 56">
            <a:extLst>
              <a:ext uri="{FF2B5EF4-FFF2-40B4-BE49-F238E27FC236}">
                <a16:creationId xmlns:a16="http://schemas.microsoft.com/office/drawing/2014/main" id="{657293B7-05F8-66B5-FC10-E79611A567BD}"/>
              </a:ext>
            </a:extLst>
          </p:cNvPr>
          <p:cNvSpPr/>
          <p:nvPr/>
        </p:nvSpPr>
        <p:spPr>
          <a:xfrm>
            <a:off x="4643082" y="4016172"/>
            <a:ext cx="1912136"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קמב"ץ</a:t>
            </a:r>
          </a:p>
        </p:txBody>
      </p:sp>
      <p:cxnSp>
        <p:nvCxnSpPr>
          <p:cNvPr id="42" name="מחבר ישר 41">
            <a:extLst>
              <a:ext uri="{FF2B5EF4-FFF2-40B4-BE49-F238E27FC236}">
                <a16:creationId xmlns:a16="http://schemas.microsoft.com/office/drawing/2014/main" id="{BE89D0BA-970B-24C6-4D60-75035D771243}"/>
              </a:ext>
            </a:extLst>
          </p:cNvPr>
          <p:cNvCxnSpPr>
            <a:cxnSpLocks/>
            <a:stCxn id="40" idx="1"/>
          </p:cNvCxnSpPr>
          <p:nvPr/>
        </p:nvCxnSpPr>
        <p:spPr>
          <a:xfrm flipH="1">
            <a:off x="5730010" y="2641002"/>
            <a:ext cx="78935"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43" name="מלבן: פינות מעוגלות 60">
            <a:extLst>
              <a:ext uri="{FF2B5EF4-FFF2-40B4-BE49-F238E27FC236}">
                <a16:creationId xmlns:a16="http://schemas.microsoft.com/office/drawing/2014/main" id="{FC8D3ECD-73EF-E975-CDC3-A7F14CE9D745}"/>
              </a:ext>
            </a:extLst>
          </p:cNvPr>
          <p:cNvSpPr/>
          <p:nvPr/>
        </p:nvSpPr>
        <p:spPr>
          <a:xfrm>
            <a:off x="4644730" y="4535889"/>
            <a:ext cx="1912136"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מש"ק התנהגות</a:t>
            </a:r>
          </a:p>
        </p:txBody>
      </p:sp>
      <p:sp>
        <p:nvSpPr>
          <p:cNvPr id="44" name="מלבן: פינות מעוגלות 62">
            <a:extLst>
              <a:ext uri="{FF2B5EF4-FFF2-40B4-BE49-F238E27FC236}">
                <a16:creationId xmlns:a16="http://schemas.microsoft.com/office/drawing/2014/main" id="{0008131A-0445-41FC-AAE8-DE9EABDF922A}"/>
              </a:ext>
            </a:extLst>
          </p:cNvPr>
          <p:cNvSpPr/>
          <p:nvPr/>
        </p:nvSpPr>
        <p:spPr>
          <a:xfrm>
            <a:off x="4643082" y="5075724"/>
            <a:ext cx="1912136"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מש"ק איסוף </a:t>
            </a:r>
            <a:r>
              <a:rPr lang="en-US" dirty="0">
                <a:solidFill>
                  <a:schemeClr val="tx1"/>
                </a:solidFill>
                <a:latin typeface="Segoe UI Semilight" panose="020B0402040204020203" pitchFamily="34" charset="0"/>
                <a:cs typeface="Segoe UI Semilight" panose="020B0402040204020203" pitchFamily="34" charset="0"/>
              </a:rPr>
              <a:t>x2</a:t>
            </a:r>
            <a:endParaRPr lang="he-IL" dirty="0">
              <a:solidFill>
                <a:schemeClr val="tx1"/>
              </a:solidFill>
              <a:latin typeface="Segoe UI Semilight" panose="020B0402040204020203" pitchFamily="34" charset="0"/>
              <a:cs typeface="Segoe UI Semilight" panose="020B0402040204020203" pitchFamily="34" charset="0"/>
            </a:endParaRPr>
          </a:p>
        </p:txBody>
      </p:sp>
      <p:sp>
        <p:nvSpPr>
          <p:cNvPr id="45" name="תיבת טקסט 66">
            <a:extLst>
              <a:ext uri="{FF2B5EF4-FFF2-40B4-BE49-F238E27FC236}">
                <a16:creationId xmlns:a16="http://schemas.microsoft.com/office/drawing/2014/main" id="{E0EF5874-C838-45C2-DC13-70ADD889862B}"/>
              </a:ext>
            </a:extLst>
          </p:cNvPr>
          <p:cNvSpPr txBox="1"/>
          <p:nvPr/>
        </p:nvSpPr>
        <p:spPr>
          <a:xfrm>
            <a:off x="1541086" y="1030639"/>
            <a:ext cx="1653582" cy="923330"/>
          </a:xfrm>
          <a:prstGeom prst="rect">
            <a:avLst/>
          </a:prstGeom>
          <a:noFill/>
        </p:spPr>
        <p:txBody>
          <a:bodyPr wrap="square" rtlCol="1">
            <a:spAutoFit/>
          </a:bodyPr>
          <a:lstStyle/>
          <a:p>
            <a:pPr algn="ctr"/>
            <a:r>
              <a:rPr lang="he-IL" b="1" dirty="0">
                <a:solidFill>
                  <a:schemeClr val="tx2">
                    <a:lumMod val="50000"/>
                  </a:schemeClr>
                </a:solidFill>
                <a:latin typeface="Segoe UI Semilight" panose="020B0402040204020203" pitchFamily="34" charset="0"/>
                <a:cs typeface="Segoe UI Semilight" panose="020B0402040204020203" pitchFamily="34" charset="0"/>
              </a:rPr>
              <a:t>עירייה גדולה</a:t>
            </a:r>
          </a:p>
          <a:p>
            <a:pPr algn="ctr"/>
            <a:r>
              <a:rPr lang="he-IL" b="1" dirty="0">
                <a:solidFill>
                  <a:schemeClr val="tx2">
                    <a:lumMod val="50000"/>
                  </a:schemeClr>
                </a:solidFill>
                <a:latin typeface="Segoe UI Semilight" panose="020B0402040204020203" pitchFamily="34" charset="0"/>
                <a:cs typeface="Segoe UI Semilight" panose="020B0402040204020203" pitchFamily="34" charset="0"/>
              </a:rPr>
              <a:t>90-300 אלף</a:t>
            </a:r>
          </a:p>
          <a:p>
            <a:pPr algn="ctr"/>
            <a:r>
              <a:rPr lang="he-IL" b="1" dirty="0">
                <a:solidFill>
                  <a:schemeClr val="tx2">
                    <a:lumMod val="50000"/>
                  </a:schemeClr>
                </a:solidFill>
                <a:latin typeface="Segoe UI Semilight" panose="020B0402040204020203" pitchFamily="34" charset="0"/>
                <a:cs typeface="Segoe UI Semilight" panose="020B0402040204020203" pitchFamily="34" charset="0"/>
              </a:rPr>
              <a:t>12 בע"ת</a:t>
            </a:r>
          </a:p>
        </p:txBody>
      </p:sp>
      <p:cxnSp>
        <p:nvCxnSpPr>
          <p:cNvPr id="46" name="מחבר ישר 45">
            <a:extLst>
              <a:ext uri="{FF2B5EF4-FFF2-40B4-BE49-F238E27FC236}">
                <a16:creationId xmlns:a16="http://schemas.microsoft.com/office/drawing/2014/main" id="{B600E702-39F8-C9C4-8E82-2F5322DD6960}"/>
              </a:ext>
            </a:extLst>
          </p:cNvPr>
          <p:cNvCxnSpPr>
            <a:cxnSpLocks/>
            <a:stCxn id="47" idx="2"/>
            <a:endCxn id="56" idx="0"/>
          </p:cNvCxnSpPr>
          <p:nvPr/>
        </p:nvCxnSpPr>
        <p:spPr>
          <a:xfrm flipH="1">
            <a:off x="2367877" y="2340953"/>
            <a:ext cx="3296" cy="3817856"/>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47" name="מלבן: פינות מעוגלות 68">
            <a:extLst>
              <a:ext uri="{FF2B5EF4-FFF2-40B4-BE49-F238E27FC236}">
                <a16:creationId xmlns:a16="http://schemas.microsoft.com/office/drawing/2014/main" id="{3DE0A464-5FE5-3FCB-F047-86FBCBBE1BE5}"/>
              </a:ext>
            </a:extLst>
          </p:cNvPr>
          <p:cNvSpPr/>
          <p:nvPr/>
        </p:nvSpPr>
        <p:spPr>
          <a:xfrm>
            <a:off x="1381837" y="1992705"/>
            <a:ext cx="1978672" cy="348248"/>
          </a:xfrm>
          <a:prstGeom prst="roundRect">
            <a:avLst/>
          </a:prstGeom>
          <a:no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מפקד</a:t>
            </a:r>
          </a:p>
        </p:txBody>
      </p:sp>
      <p:sp>
        <p:nvSpPr>
          <p:cNvPr id="48" name="מלבן: פינות מעוגלות 69">
            <a:extLst>
              <a:ext uri="{FF2B5EF4-FFF2-40B4-BE49-F238E27FC236}">
                <a16:creationId xmlns:a16="http://schemas.microsoft.com/office/drawing/2014/main" id="{5E0B2EEC-DA69-C561-CC41-55000A7B709A}"/>
              </a:ext>
            </a:extLst>
          </p:cNvPr>
          <p:cNvSpPr/>
          <p:nvPr/>
        </p:nvSpPr>
        <p:spPr>
          <a:xfrm>
            <a:off x="1381837" y="2956620"/>
            <a:ext cx="1978672"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err="1">
                <a:solidFill>
                  <a:schemeClr val="tx1"/>
                </a:solidFill>
                <a:latin typeface="Segoe UI Semilight" panose="020B0402040204020203" pitchFamily="34" charset="0"/>
                <a:cs typeface="Segoe UI Semilight" panose="020B0402040204020203" pitchFamily="34" charset="0"/>
              </a:rPr>
              <a:t>קה"א</a:t>
            </a:r>
            <a:endParaRPr lang="he-IL" dirty="0">
              <a:solidFill>
                <a:schemeClr val="tx1"/>
              </a:solidFill>
              <a:latin typeface="Segoe UI Semilight" panose="020B0402040204020203" pitchFamily="34" charset="0"/>
              <a:cs typeface="Segoe UI Semilight" panose="020B0402040204020203" pitchFamily="34" charset="0"/>
            </a:endParaRPr>
          </a:p>
        </p:txBody>
      </p:sp>
      <p:sp>
        <p:nvSpPr>
          <p:cNvPr id="49" name="מלבן: פינות מעוגלות 70">
            <a:extLst>
              <a:ext uri="{FF2B5EF4-FFF2-40B4-BE49-F238E27FC236}">
                <a16:creationId xmlns:a16="http://schemas.microsoft.com/office/drawing/2014/main" id="{4AA65CD7-6AE3-D17A-181C-C6428BC40E29}"/>
              </a:ext>
            </a:extLst>
          </p:cNvPr>
          <p:cNvSpPr/>
          <p:nvPr/>
        </p:nvSpPr>
        <p:spPr>
          <a:xfrm>
            <a:off x="1380190" y="3486396"/>
            <a:ext cx="1978672"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ק' הסברה</a:t>
            </a:r>
          </a:p>
        </p:txBody>
      </p:sp>
      <p:sp>
        <p:nvSpPr>
          <p:cNvPr id="50" name="מלבן: פינות מעוגלות 71">
            <a:extLst>
              <a:ext uri="{FF2B5EF4-FFF2-40B4-BE49-F238E27FC236}">
                <a16:creationId xmlns:a16="http://schemas.microsoft.com/office/drawing/2014/main" id="{79841364-3DF0-BFE0-5D10-7A109E5E414D}"/>
              </a:ext>
            </a:extLst>
          </p:cNvPr>
          <p:cNvSpPr/>
          <p:nvPr/>
        </p:nvSpPr>
        <p:spPr>
          <a:xfrm>
            <a:off x="2567736" y="2466878"/>
            <a:ext cx="1333864"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ס' מפקד</a:t>
            </a:r>
          </a:p>
        </p:txBody>
      </p:sp>
      <p:sp>
        <p:nvSpPr>
          <p:cNvPr id="51" name="מלבן: פינות מעוגלות 72">
            <a:extLst>
              <a:ext uri="{FF2B5EF4-FFF2-40B4-BE49-F238E27FC236}">
                <a16:creationId xmlns:a16="http://schemas.microsoft.com/office/drawing/2014/main" id="{73A8E0A2-91CF-B82E-FC6B-9DEFB8785D5D}"/>
              </a:ext>
            </a:extLst>
          </p:cNvPr>
          <p:cNvSpPr/>
          <p:nvPr/>
        </p:nvSpPr>
        <p:spPr>
          <a:xfrm>
            <a:off x="1380189" y="4016172"/>
            <a:ext cx="1978672"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ס' ק' הסברה</a:t>
            </a:r>
          </a:p>
        </p:txBody>
      </p:sp>
      <p:cxnSp>
        <p:nvCxnSpPr>
          <p:cNvPr id="52" name="מחבר ישר 51">
            <a:extLst>
              <a:ext uri="{FF2B5EF4-FFF2-40B4-BE49-F238E27FC236}">
                <a16:creationId xmlns:a16="http://schemas.microsoft.com/office/drawing/2014/main" id="{D5A18059-B833-7749-3398-DDA25D43980A}"/>
              </a:ext>
            </a:extLst>
          </p:cNvPr>
          <p:cNvCxnSpPr>
            <a:cxnSpLocks/>
          </p:cNvCxnSpPr>
          <p:nvPr/>
        </p:nvCxnSpPr>
        <p:spPr>
          <a:xfrm>
            <a:off x="2482673" y="2641002"/>
            <a:ext cx="63797"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53" name="מלבן: פינות מעוגלות 74">
            <a:extLst>
              <a:ext uri="{FF2B5EF4-FFF2-40B4-BE49-F238E27FC236}">
                <a16:creationId xmlns:a16="http://schemas.microsoft.com/office/drawing/2014/main" id="{54D7C0D2-3A89-022D-3839-90F0452EB116}"/>
              </a:ext>
            </a:extLst>
          </p:cNvPr>
          <p:cNvSpPr/>
          <p:nvPr/>
        </p:nvSpPr>
        <p:spPr>
          <a:xfrm>
            <a:off x="1381837" y="4535889"/>
            <a:ext cx="1978672"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קמב"ץ</a:t>
            </a:r>
          </a:p>
        </p:txBody>
      </p:sp>
      <p:sp>
        <p:nvSpPr>
          <p:cNvPr id="54" name="מלבן: פינות מעוגלות 75">
            <a:extLst>
              <a:ext uri="{FF2B5EF4-FFF2-40B4-BE49-F238E27FC236}">
                <a16:creationId xmlns:a16="http://schemas.microsoft.com/office/drawing/2014/main" id="{EA6E8201-6565-3DDA-227A-25FAC999FCA9}"/>
              </a:ext>
            </a:extLst>
          </p:cNvPr>
          <p:cNvSpPr/>
          <p:nvPr/>
        </p:nvSpPr>
        <p:spPr>
          <a:xfrm>
            <a:off x="1380189" y="5075724"/>
            <a:ext cx="1978672"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מש"ק התנהגות</a:t>
            </a:r>
          </a:p>
        </p:txBody>
      </p:sp>
      <p:sp>
        <p:nvSpPr>
          <p:cNvPr id="55" name="מלבן: פינות מעוגלות 76">
            <a:extLst>
              <a:ext uri="{FF2B5EF4-FFF2-40B4-BE49-F238E27FC236}">
                <a16:creationId xmlns:a16="http://schemas.microsoft.com/office/drawing/2014/main" id="{9D3BD520-2AC7-ACD3-7CAA-DD3BDA1842D7}"/>
              </a:ext>
            </a:extLst>
          </p:cNvPr>
          <p:cNvSpPr/>
          <p:nvPr/>
        </p:nvSpPr>
        <p:spPr>
          <a:xfrm>
            <a:off x="1380189" y="5618974"/>
            <a:ext cx="1978672"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מש"ק מתנדבים</a:t>
            </a:r>
          </a:p>
        </p:txBody>
      </p:sp>
      <p:sp>
        <p:nvSpPr>
          <p:cNvPr id="56" name="מלבן: פינות מעוגלות 77">
            <a:extLst>
              <a:ext uri="{FF2B5EF4-FFF2-40B4-BE49-F238E27FC236}">
                <a16:creationId xmlns:a16="http://schemas.microsoft.com/office/drawing/2014/main" id="{21B44829-E13E-23B5-FFF7-0D543A2A7EF3}"/>
              </a:ext>
            </a:extLst>
          </p:cNvPr>
          <p:cNvSpPr/>
          <p:nvPr/>
        </p:nvSpPr>
        <p:spPr>
          <a:xfrm>
            <a:off x="1378541" y="6158809"/>
            <a:ext cx="1978672" cy="348248"/>
          </a:xfrm>
          <a:prstGeom prst="roundRect">
            <a:avLst/>
          </a:prstGeom>
          <a:solidFill>
            <a:schemeClr val="bg1"/>
          </a:solidFill>
          <a:ln w="28575">
            <a:solidFill>
              <a:schemeClr val="tx1"/>
            </a:solidFill>
          </a:ln>
        </p:spPr>
        <p:style>
          <a:lnRef idx="3">
            <a:schemeClr val="lt1"/>
          </a:lnRef>
          <a:fillRef idx="1">
            <a:schemeClr val="accent4"/>
          </a:fillRef>
          <a:effectRef idx="1">
            <a:schemeClr val="accent4"/>
          </a:effectRef>
          <a:fontRef idx="minor">
            <a:schemeClr val="lt1"/>
          </a:fontRef>
        </p:style>
        <p:txBody>
          <a:bodyPr rtlCol="1" anchor="ctr"/>
          <a:lstStyle/>
          <a:p>
            <a:pPr algn="ctr"/>
            <a:r>
              <a:rPr lang="he-IL" dirty="0">
                <a:solidFill>
                  <a:schemeClr val="tx1"/>
                </a:solidFill>
                <a:latin typeface="Segoe UI Semilight" panose="020B0402040204020203" pitchFamily="34" charset="0"/>
                <a:cs typeface="Segoe UI Semilight" panose="020B0402040204020203" pitchFamily="34" charset="0"/>
              </a:rPr>
              <a:t>מש"ק איסוף </a:t>
            </a:r>
            <a:r>
              <a:rPr lang="en-US" dirty="0">
                <a:solidFill>
                  <a:schemeClr val="tx1"/>
                </a:solidFill>
                <a:latin typeface="Segoe UI Semilight" panose="020B0402040204020203" pitchFamily="34" charset="0"/>
                <a:cs typeface="Segoe UI Semilight" panose="020B0402040204020203" pitchFamily="34" charset="0"/>
              </a:rPr>
              <a:t> x4</a:t>
            </a:r>
            <a:endParaRPr lang="he-IL" dirty="0">
              <a:solidFill>
                <a:schemeClr val="tx1"/>
              </a:solidFill>
              <a:latin typeface="Segoe UI Semilight" panose="020B0402040204020203" pitchFamily="34" charset="0"/>
              <a:cs typeface="Segoe UI Semilight" panose="020B0402040204020203" pitchFamily="34" charset="0"/>
            </a:endParaRPr>
          </a:p>
        </p:txBody>
      </p:sp>
      <p:sp>
        <p:nvSpPr>
          <p:cNvPr id="57" name="TextBox 2">
            <a:extLst>
              <a:ext uri="{FF2B5EF4-FFF2-40B4-BE49-F238E27FC236}">
                <a16:creationId xmlns:a16="http://schemas.microsoft.com/office/drawing/2014/main" id="{685E27FC-B2B2-7992-03A5-55FDE2B2D8EE}"/>
              </a:ext>
            </a:extLst>
          </p:cNvPr>
          <p:cNvSpPr txBox="1"/>
          <p:nvPr/>
        </p:nvSpPr>
        <p:spPr>
          <a:xfrm>
            <a:off x="5295159" y="772345"/>
            <a:ext cx="6659418" cy="369332"/>
          </a:xfrm>
          <a:prstGeom prst="rect">
            <a:avLst/>
          </a:prstGeom>
          <a:noFill/>
        </p:spPr>
        <p:txBody>
          <a:bodyPr wrap="square" rtlCol="1">
            <a:spAutoFit/>
          </a:bodyPr>
          <a:lstStyle/>
          <a:p>
            <a:pPr algn="r" rtl="1"/>
            <a:r>
              <a:rPr lang="he-IL" dirty="0">
                <a:latin typeface="Segoe UI Semilight" panose="020B0402040204020203" pitchFamily="34" charset="0"/>
                <a:cs typeface="Segoe UI Semilight" panose="020B0402040204020203" pitchFamily="34" charset="0"/>
              </a:rPr>
              <a:t>* קיימת התאמה של </a:t>
            </a:r>
            <a:r>
              <a:rPr lang="he-IL" dirty="0" err="1">
                <a:latin typeface="Segoe UI Semilight" panose="020B0402040204020203" pitchFamily="34" charset="0"/>
                <a:cs typeface="Segoe UI Semilight" panose="020B0402040204020203" pitchFamily="34" charset="0"/>
              </a:rPr>
              <a:t>היקל"ר</a:t>
            </a:r>
            <a:r>
              <a:rPr lang="he-IL" dirty="0">
                <a:latin typeface="Segoe UI Semilight" panose="020B0402040204020203" pitchFamily="34" charset="0"/>
                <a:cs typeface="Segoe UI Semilight" panose="020B0402040204020203" pitchFamily="34" charset="0"/>
              </a:rPr>
              <a:t> למאפייני הרשות </a:t>
            </a:r>
          </a:p>
        </p:txBody>
      </p:sp>
      <p:sp>
        <p:nvSpPr>
          <p:cNvPr id="58" name="Rectangle 1">
            <a:extLst>
              <a:ext uri="{FF2B5EF4-FFF2-40B4-BE49-F238E27FC236}">
                <a16:creationId xmlns:a16="http://schemas.microsoft.com/office/drawing/2014/main" id="{A6A2155D-872E-3382-DDF3-7E6A6DF052D0}"/>
              </a:ext>
            </a:extLst>
          </p:cNvPr>
          <p:cNvSpPr/>
          <p:nvPr/>
        </p:nvSpPr>
        <p:spPr>
          <a:xfrm>
            <a:off x="7755038" y="5278250"/>
            <a:ext cx="4289419" cy="106840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he-IL" sz="24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פה המקום לשים את מבנה </a:t>
            </a:r>
            <a:r>
              <a:rPr kumimoji="0" lang="he-IL" sz="2400"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היקל"ר</a:t>
            </a:r>
            <a:endParaRPr kumimoji="0" lang="he-IL" sz="24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algn="ctr"/>
            <a:r>
              <a:rPr lang="he-IL" sz="2400" dirty="0">
                <a:solidFill>
                  <a:prstClr val="black"/>
                </a:solidFill>
                <a:latin typeface="Calibri" panose="020F0502020204030204" pitchFamily="34" charset="0"/>
                <a:cs typeface="Calibri" panose="020F0502020204030204" pitchFamily="34" charset="0"/>
              </a:rPr>
              <a:t>ואת האיוש למול התקינה וההכשרה</a:t>
            </a:r>
          </a:p>
        </p:txBody>
      </p:sp>
    </p:spTree>
    <p:extLst>
      <p:ext uri="{BB962C8B-B14F-4D97-AF65-F5344CB8AC3E}">
        <p14:creationId xmlns:p14="http://schemas.microsoft.com/office/powerpoint/2010/main" val="822001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10;p3">
            <a:extLst>
              <a:ext uri="{FF2B5EF4-FFF2-40B4-BE49-F238E27FC236}">
                <a16:creationId xmlns:a16="http://schemas.microsoft.com/office/drawing/2014/main" id="{4B02D68B-8198-4841-B84C-C9525D407AB8}"/>
              </a:ext>
            </a:extLst>
          </p:cNvPr>
          <p:cNvSpPr txBox="1"/>
          <p:nvPr/>
        </p:nvSpPr>
        <p:spPr>
          <a:xfrm>
            <a:off x="5548041" y="172278"/>
            <a:ext cx="6406536" cy="678617"/>
          </a:xfrm>
          <a:prstGeom prst="rect">
            <a:avLst/>
          </a:prstGeom>
          <a:noFill/>
          <a:ln>
            <a:noFill/>
          </a:ln>
        </p:spPr>
        <p:txBody>
          <a:bodyPr spcFirstLastPara="1" wrap="square" lIns="68569" tIns="34275" rIns="68569" bIns="34275" anchor="t" anchorCtr="0">
            <a:spAutoFit/>
          </a:bodyPr>
          <a:lstStyle/>
          <a:p>
            <a:pPr defTabSz="914104">
              <a:lnSpc>
                <a:spcPct val="90000"/>
              </a:lnSpc>
              <a:spcBef>
                <a:spcPct val="0"/>
              </a:spcBef>
              <a:defRPr/>
            </a:pPr>
            <a:r>
              <a:rPr lang="he-IL" sz="4400" dirty="0">
                <a:latin typeface="Calibri" panose="020F0502020204030204" pitchFamily="34" charset="0"/>
                <a:cs typeface="Calibri" panose="020F0502020204030204" pitchFamily="34" charset="0"/>
                <a:sym typeface="Calibri"/>
              </a:rPr>
              <a:t>מבנה </a:t>
            </a:r>
            <a:r>
              <a:rPr lang="he-IL" sz="4400" dirty="0" err="1">
                <a:latin typeface="Calibri" panose="020F0502020204030204" pitchFamily="34" charset="0"/>
                <a:cs typeface="Calibri" panose="020F0502020204030204" pitchFamily="34" charset="0"/>
                <a:sym typeface="Calibri"/>
              </a:rPr>
              <a:t>היקל"ר</a:t>
            </a:r>
            <a:endParaRPr sz="4400" dirty="0">
              <a:latin typeface="Calibri" panose="020F0502020204030204" pitchFamily="34" charset="0"/>
              <a:cs typeface="Calibri" panose="020F0502020204030204" pitchFamily="34" charset="0"/>
              <a:sym typeface="Calibri"/>
            </a:endParaRPr>
          </a:p>
        </p:txBody>
      </p:sp>
      <p:sp>
        <p:nvSpPr>
          <p:cNvPr id="5" name="Rectangle 1">
            <a:extLst>
              <a:ext uri="{FF2B5EF4-FFF2-40B4-BE49-F238E27FC236}">
                <a16:creationId xmlns:a16="http://schemas.microsoft.com/office/drawing/2014/main" id="{A6A2155D-872E-3382-DDF3-7E6A6DF052D0}"/>
              </a:ext>
            </a:extLst>
          </p:cNvPr>
          <p:cNvSpPr/>
          <p:nvPr/>
        </p:nvSpPr>
        <p:spPr>
          <a:xfrm>
            <a:off x="183806" y="5614416"/>
            <a:ext cx="4289419" cy="81453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he-IL" sz="240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פה המקום </a:t>
            </a:r>
            <a:r>
              <a:rPr lang="he-IL" sz="2400" dirty="0">
                <a:solidFill>
                  <a:prstClr val="black"/>
                </a:solidFill>
                <a:latin typeface="Calibri" panose="020F0502020204030204" pitchFamily="34" charset="0"/>
                <a:cs typeface="Calibri" panose="020F0502020204030204" pitchFamily="34" charset="0"/>
              </a:rPr>
              <a:t>למלא את האיוש </a:t>
            </a:r>
          </a:p>
          <a:p>
            <a:pPr algn="ctr"/>
            <a:r>
              <a:rPr lang="he-IL" sz="2400" dirty="0">
                <a:solidFill>
                  <a:prstClr val="black"/>
                </a:solidFill>
                <a:latin typeface="Calibri" panose="020F0502020204030204" pitchFamily="34" charset="0"/>
                <a:cs typeface="Calibri" panose="020F0502020204030204" pitchFamily="34" charset="0"/>
              </a:rPr>
              <a:t>למול התקינה, ותק וההכשרה</a:t>
            </a:r>
          </a:p>
        </p:txBody>
      </p:sp>
      <p:graphicFrame>
        <p:nvGraphicFramePr>
          <p:cNvPr id="6" name="טבלה 5"/>
          <p:cNvGraphicFramePr>
            <a:graphicFrameLocks noGrp="1"/>
          </p:cNvGraphicFramePr>
          <p:nvPr>
            <p:extLst>
              <p:ext uri="{D42A27DB-BD31-4B8C-83A1-F6EECF244321}">
                <p14:modId xmlns:p14="http://schemas.microsoft.com/office/powerpoint/2010/main" val="1685004615"/>
              </p:ext>
            </p:extLst>
          </p:nvPr>
        </p:nvGraphicFramePr>
        <p:xfrm>
          <a:off x="740666" y="1176866"/>
          <a:ext cx="10873230" cy="4343400"/>
        </p:xfrm>
        <a:graphic>
          <a:graphicData uri="http://schemas.openxmlformats.org/drawingml/2006/table">
            <a:tbl>
              <a:tblPr rtl="1" firstRow="1" bandRow="1">
                <a:tableStyleId>{5940675A-B579-460E-94D1-54222C63F5DA}</a:tableStyleId>
              </a:tblPr>
              <a:tblGrid>
                <a:gridCol w="2174646">
                  <a:extLst>
                    <a:ext uri="{9D8B030D-6E8A-4147-A177-3AD203B41FA5}">
                      <a16:colId xmlns:a16="http://schemas.microsoft.com/office/drawing/2014/main" val="1132781971"/>
                    </a:ext>
                  </a:extLst>
                </a:gridCol>
                <a:gridCol w="3102458">
                  <a:extLst>
                    <a:ext uri="{9D8B030D-6E8A-4147-A177-3AD203B41FA5}">
                      <a16:colId xmlns:a16="http://schemas.microsoft.com/office/drawing/2014/main" val="3632572102"/>
                    </a:ext>
                  </a:extLst>
                </a:gridCol>
                <a:gridCol w="1216152">
                  <a:extLst>
                    <a:ext uri="{9D8B030D-6E8A-4147-A177-3AD203B41FA5}">
                      <a16:colId xmlns:a16="http://schemas.microsoft.com/office/drawing/2014/main" val="4112545009"/>
                    </a:ext>
                  </a:extLst>
                </a:gridCol>
                <a:gridCol w="2205328">
                  <a:extLst>
                    <a:ext uri="{9D8B030D-6E8A-4147-A177-3AD203B41FA5}">
                      <a16:colId xmlns:a16="http://schemas.microsoft.com/office/drawing/2014/main" val="2869243690"/>
                    </a:ext>
                  </a:extLst>
                </a:gridCol>
                <a:gridCol w="2174646">
                  <a:extLst>
                    <a:ext uri="{9D8B030D-6E8A-4147-A177-3AD203B41FA5}">
                      <a16:colId xmlns:a16="http://schemas.microsoft.com/office/drawing/2014/main" val="2613012218"/>
                    </a:ext>
                  </a:extLst>
                </a:gridCol>
              </a:tblGrid>
              <a:tr h="370840">
                <a:tc>
                  <a:txBody>
                    <a:bodyPr/>
                    <a:lstStyle/>
                    <a:p>
                      <a:pPr algn="ctr" rtl="1"/>
                      <a:r>
                        <a:rPr lang="he-IL" sz="2000" b="1" dirty="0"/>
                        <a:t>תקן</a:t>
                      </a:r>
                    </a:p>
                    <a:p>
                      <a:pPr algn="ctr" rtl="1"/>
                      <a:r>
                        <a:rPr lang="he-IL" sz="2000" b="0" dirty="0"/>
                        <a:t>ע"פ </a:t>
                      </a:r>
                      <a:r>
                        <a:rPr lang="he-IL" sz="2000" b="0" dirty="0" err="1"/>
                        <a:t>היקל"ר</a:t>
                      </a:r>
                      <a:r>
                        <a:rPr lang="he-IL" sz="2000" b="0" dirty="0"/>
                        <a:t> הספציפי</a:t>
                      </a:r>
                    </a:p>
                  </a:txBody>
                  <a:tcPr>
                    <a:solidFill>
                      <a:schemeClr val="bg1">
                        <a:lumMod val="95000"/>
                      </a:schemeClr>
                    </a:solidFill>
                  </a:tcPr>
                </a:tc>
                <a:tc>
                  <a:txBody>
                    <a:bodyPr/>
                    <a:lstStyle/>
                    <a:p>
                      <a:pPr algn="ctr" rtl="1"/>
                      <a:r>
                        <a:rPr lang="he-IL" sz="2000" b="1" dirty="0"/>
                        <a:t>איוש </a:t>
                      </a:r>
                    </a:p>
                    <a:p>
                      <a:pPr algn="ctr" rtl="1"/>
                      <a:r>
                        <a:rPr lang="he-IL" sz="2000" b="0" dirty="0"/>
                        <a:t>(ש</a:t>
                      </a:r>
                      <a:r>
                        <a:rPr lang="he-IL" sz="2000" b="0" baseline="0" dirty="0"/>
                        <a:t>ם ומשפחה)</a:t>
                      </a:r>
                      <a:endParaRPr lang="he-IL" sz="2000" b="0" dirty="0"/>
                    </a:p>
                  </a:txBody>
                  <a:tcPr>
                    <a:solidFill>
                      <a:schemeClr val="bg1">
                        <a:lumMod val="95000"/>
                      </a:schemeClr>
                    </a:solidFill>
                  </a:tcPr>
                </a:tc>
                <a:tc>
                  <a:txBody>
                    <a:bodyPr/>
                    <a:lstStyle/>
                    <a:p>
                      <a:pPr algn="ctr" rtl="1"/>
                      <a:r>
                        <a:rPr lang="he-IL" sz="2000" b="1" dirty="0"/>
                        <a:t>דרגה</a:t>
                      </a:r>
                    </a:p>
                  </a:txBody>
                  <a:tcPr>
                    <a:solidFill>
                      <a:schemeClr val="bg1">
                        <a:lumMod val="95000"/>
                      </a:schemeClr>
                    </a:solidFill>
                  </a:tcPr>
                </a:tc>
                <a:tc>
                  <a:txBody>
                    <a:bodyPr/>
                    <a:lstStyle/>
                    <a:p>
                      <a:pPr algn="ctr" rtl="1"/>
                      <a:r>
                        <a:rPr lang="he-IL" sz="2000" b="1" dirty="0"/>
                        <a:t>ותק בתפקיד</a:t>
                      </a:r>
                    </a:p>
                    <a:p>
                      <a:pPr algn="ctr" rtl="1"/>
                      <a:r>
                        <a:rPr lang="he-IL" sz="2000" b="0" dirty="0"/>
                        <a:t>(מס' שנים)</a:t>
                      </a:r>
                    </a:p>
                  </a:txBody>
                  <a:tcPr>
                    <a:solidFill>
                      <a:schemeClr val="bg1">
                        <a:lumMod val="95000"/>
                      </a:schemeClr>
                    </a:solidFill>
                  </a:tcPr>
                </a:tc>
                <a:tc>
                  <a:txBody>
                    <a:bodyPr/>
                    <a:lstStyle/>
                    <a:p>
                      <a:pPr algn="ctr" rtl="1"/>
                      <a:r>
                        <a:rPr lang="he-IL" sz="2000" b="1" baseline="0" dirty="0"/>
                        <a:t>הכשרה</a:t>
                      </a:r>
                    </a:p>
                    <a:p>
                      <a:pPr algn="ctr" rtl="1"/>
                      <a:r>
                        <a:rPr lang="he-IL" sz="2000" b="0" baseline="0" dirty="0"/>
                        <a:t>(כן/ לא)</a:t>
                      </a:r>
                      <a:endParaRPr lang="he-IL" sz="2000" b="0" dirty="0"/>
                    </a:p>
                  </a:txBody>
                  <a:tcPr>
                    <a:solidFill>
                      <a:schemeClr val="bg1">
                        <a:lumMod val="95000"/>
                      </a:schemeClr>
                    </a:solidFill>
                  </a:tcPr>
                </a:tc>
                <a:extLst>
                  <a:ext uri="{0D108BD9-81ED-4DB2-BD59-A6C34878D82A}">
                    <a16:rowId xmlns:a16="http://schemas.microsoft.com/office/drawing/2014/main" val="1875498504"/>
                  </a:ext>
                </a:extLst>
              </a:tr>
              <a:tr h="370840">
                <a:tc>
                  <a:txBody>
                    <a:bodyPr/>
                    <a:lstStyle/>
                    <a:p>
                      <a:pPr algn="ctr" rtl="1"/>
                      <a:r>
                        <a:rPr lang="he-IL" b="1" dirty="0"/>
                        <a:t>מפקד</a:t>
                      </a:r>
                    </a:p>
                  </a:txBody>
                  <a:tcPr>
                    <a:solidFill>
                      <a:schemeClr val="bg1">
                        <a:lumMod val="95000"/>
                      </a:schemeClr>
                    </a:solidFill>
                  </a:tcPr>
                </a:tc>
                <a:tc>
                  <a:txBody>
                    <a:bodyPr/>
                    <a:lstStyle/>
                    <a:p>
                      <a:pPr algn="ctr" rtl="1"/>
                      <a:endParaRPr lang="he-IL" dirty="0"/>
                    </a:p>
                  </a:txBody>
                  <a:tcPr/>
                </a:tc>
                <a:tc>
                  <a:txBody>
                    <a:bodyPr/>
                    <a:lstStyle/>
                    <a:p>
                      <a:pPr algn="ctr" rtl="1"/>
                      <a:endParaRPr lang="he-IL"/>
                    </a:p>
                  </a:txBody>
                  <a:tcPr/>
                </a:tc>
                <a:tc>
                  <a:txBody>
                    <a:bodyPr/>
                    <a:lstStyle/>
                    <a:p>
                      <a:pPr algn="ctr" rtl="1"/>
                      <a:endParaRPr lang="he-IL"/>
                    </a:p>
                  </a:txBody>
                  <a:tcPr/>
                </a:tc>
                <a:tc>
                  <a:txBody>
                    <a:bodyPr/>
                    <a:lstStyle/>
                    <a:p>
                      <a:pPr algn="ctr" rtl="1"/>
                      <a:endParaRPr lang="he-IL"/>
                    </a:p>
                  </a:txBody>
                  <a:tcPr/>
                </a:tc>
                <a:extLst>
                  <a:ext uri="{0D108BD9-81ED-4DB2-BD59-A6C34878D82A}">
                    <a16:rowId xmlns:a16="http://schemas.microsoft.com/office/drawing/2014/main" val="4174924458"/>
                  </a:ext>
                </a:extLst>
              </a:tr>
              <a:tr h="370840">
                <a:tc>
                  <a:txBody>
                    <a:bodyPr/>
                    <a:lstStyle/>
                    <a:p>
                      <a:pPr algn="ctr" rtl="1"/>
                      <a:r>
                        <a:rPr lang="he-IL" b="1" dirty="0"/>
                        <a:t>סגן</a:t>
                      </a:r>
                      <a:r>
                        <a:rPr lang="he-IL" b="1" baseline="0" dirty="0"/>
                        <a:t> מפקד</a:t>
                      </a:r>
                      <a:endParaRPr lang="he-IL" b="1" dirty="0"/>
                    </a:p>
                  </a:txBody>
                  <a:tcPr>
                    <a:solidFill>
                      <a:schemeClr val="bg1">
                        <a:lumMod val="95000"/>
                      </a:schemeClr>
                    </a:solidFill>
                  </a:tcPr>
                </a:tc>
                <a:tc>
                  <a:txBody>
                    <a:bodyPr/>
                    <a:lstStyle/>
                    <a:p>
                      <a:pPr algn="ctr" rtl="1"/>
                      <a:endParaRPr lang="he-IL" dirty="0"/>
                    </a:p>
                  </a:txBody>
                  <a:tcPr/>
                </a:tc>
                <a:tc>
                  <a:txBody>
                    <a:bodyPr/>
                    <a:lstStyle/>
                    <a:p>
                      <a:pPr algn="ctr" rtl="1"/>
                      <a:endParaRPr lang="he-IL" dirty="0"/>
                    </a:p>
                  </a:txBody>
                  <a:tcPr/>
                </a:tc>
                <a:tc>
                  <a:txBody>
                    <a:bodyPr/>
                    <a:lstStyle/>
                    <a:p>
                      <a:pPr algn="ctr" rtl="1"/>
                      <a:endParaRPr lang="he-IL" dirty="0"/>
                    </a:p>
                  </a:txBody>
                  <a:tcPr/>
                </a:tc>
                <a:tc>
                  <a:txBody>
                    <a:bodyPr/>
                    <a:lstStyle/>
                    <a:p>
                      <a:pPr algn="ctr" rtl="1"/>
                      <a:endParaRPr lang="he-IL"/>
                    </a:p>
                  </a:txBody>
                  <a:tcPr/>
                </a:tc>
                <a:extLst>
                  <a:ext uri="{0D108BD9-81ED-4DB2-BD59-A6C34878D82A}">
                    <a16:rowId xmlns:a16="http://schemas.microsoft.com/office/drawing/2014/main" val="3049620814"/>
                  </a:ext>
                </a:extLst>
              </a:tr>
              <a:tr h="370840">
                <a:tc>
                  <a:txBody>
                    <a:bodyPr/>
                    <a:lstStyle/>
                    <a:p>
                      <a:pPr algn="ctr" rtl="1"/>
                      <a:r>
                        <a:rPr lang="he-IL" b="1" dirty="0" err="1"/>
                        <a:t>קה"א</a:t>
                      </a:r>
                      <a:endParaRPr lang="he-IL" b="1" dirty="0"/>
                    </a:p>
                  </a:txBody>
                  <a:tcPr>
                    <a:solidFill>
                      <a:schemeClr val="bg1">
                        <a:lumMod val="95000"/>
                      </a:schemeClr>
                    </a:solidFill>
                  </a:tcPr>
                </a:tc>
                <a:tc>
                  <a:txBody>
                    <a:bodyPr/>
                    <a:lstStyle/>
                    <a:p>
                      <a:pPr algn="ctr" rtl="1"/>
                      <a:endParaRPr lang="he-IL"/>
                    </a:p>
                  </a:txBody>
                  <a:tcPr/>
                </a:tc>
                <a:tc>
                  <a:txBody>
                    <a:bodyPr/>
                    <a:lstStyle/>
                    <a:p>
                      <a:pPr algn="ctr" rtl="1"/>
                      <a:endParaRPr lang="he-IL" dirty="0"/>
                    </a:p>
                  </a:txBody>
                  <a:tcPr/>
                </a:tc>
                <a:tc>
                  <a:txBody>
                    <a:bodyPr/>
                    <a:lstStyle/>
                    <a:p>
                      <a:pPr algn="ctr" rtl="1"/>
                      <a:endParaRPr lang="he-IL" dirty="0"/>
                    </a:p>
                  </a:txBody>
                  <a:tcPr/>
                </a:tc>
                <a:tc>
                  <a:txBody>
                    <a:bodyPr/>
                    <a:lstStyle/>
                    <a:p>
                      <a:pPr algn="ctr" rtl="1"/>
                      <a:endParaRPr lang="he-IL" dirty="0"/>
                    </a:p>
                  </a:txBody>
                  <a:tcPr/>
                </a:tc>
                <a:extLst>
                  <a:ext uri="{0D108BD9-81ED-4DB2-BD59-A6C34878D82A}">
                    <a16:rowId xmlns:a16="http://schemas.microsoft.com/office/drawing/2014/main" val="1705327075"/>
                  </a:ext>
                </a:extLst>
              </a:tr>
              <a:tr h="370840">
                <a:tc>
                  <a:txBody>
                    <a:bodyPr/>
                    <a:lstStyle/>
                    <a:p>
                      <a:pPr algn="ctr" rtl="1"/>
                      <a:r>
                        <a:rPr lang="he-IL" b="1" dirty="0"/>
                        <a:t>ק' הסברה</a:t>
                      </a:r>
                    </a:p>
                  </a:txBody>
                  <a:tcPr>
                    <a:solidFill>
                      <a:schemeClr val="bg1">
                        <a:lumMod val="95000"/>
                      </a:schemeClr>
                    </a:solidFill>
                  </a:tcPr>
                </a:tc>
                <a:tc>
                  <a:txBody>
                    <a:bodyPr/>
                    <a:lstStyle/>
                    <a:p>
                      <a:pPr algn="ctr" rtl="1"/>
                      <a:endParaRPr lang="he-IL"/>
                    </a:p>
                  </a:txBody>
                  <a:tcPr/>
                </a:tc>
                <a:tc>
                  <a:txBody>
                    <a:bodyPr/>
                    <a:lstStyle/>
                    <a:p>
                      <a:pPr algn="ctr" rtl="1"/>
                      <a:endParaRPr lang="he-IL"/>
                    </a:p>
                  </a:txBody>
                  <a:tcPr/>
                </a:tc>
                <a:tc>
                  <a:txBody>
                    <a:bodyPr/>
                    <a:lstStyle/>
                    <a:p>
                      <a:pPr algn="ctr" rtl="1"/>
                      <a:endParaRPr lang="he-IL"/>
                    </a:p>
                  </a:txBody>
                  <a:tcPr/>
                </a:tc>
                <a:tc>
                  <a:txBody>
                    <a:bodyPr/>
                    <a:lstStyle/>
                    <a:p>
                      <a:pPr algn="ctr" rtl="1"/>
                      <a:endParaRPr lang="he-IL" dirty="0"/>
                    </a:p>
                  </a:txBody>
                  <a:tcPr/>
                </a:tc>
                <a:extLst>
                  <a:ext uri="{0D108BD9-81ED-4DB2-BD59-A6C34878D82A}">
                    <a16:rowId xmlns:a16="http://schemas.microsoft.com/office/drawing/2014/main" val="3642742319"/>
                  </a:ext>
                </a:extLst>
              </a:tr>
              <a:tr h="370840">
                <a:tc>
                  <a:txBody>
                    <a:bodyPr/>
                    <a:lstStyle/>
                    <a:p>
                      <a:pPr algn="ctr" rtl="1"/>
                      <a:r>
                        <a:rPr lang="he-IL" b="1" dirty="0"/>
                        <a:t>קמב"ץ</a:t>
                      </a:r>
                    </a:p>
                  </a:txBody>
                  <a:tcPr>
                    <a:solidFill>
                      <a:schemeClr val="bg1">
                        <a:lumMod val="95000"/>
                      </a:schemeClr>
                    </a:solidFill>
                  </a:tcPr>
                </a:tc>
                <a:tc>
                  <a:txBody>
                    <a:bodyPr/>
                    <a:lstStyle/>
                    <a:p>
                      <a:pPr algn="ctr" rtl="1"/>
                      <a:endParaRPr lang="he-IL" dirty="0"/>
                    </a:p>
                  </a:txBody>
                  <a:tcPr/>
                </a:tc>
                <a:tc>
                  <a:txBody>
                    <a:bodyPr/>
                    <a:lstStyle/>
                    <a:p>
                      <a:pPr algn="ctr" rtl="1"/>
                      <a:endParaRPr lang="he-IL"/>
                    </a:p>
                  </a:txBody>
                  <a:tcPr/>
                </a:tc>
                <a:tc>
                  <a:txBody>
                    <a:bodyPr/>
                    <a:lstStyle/>
                    <a:p>
                      <a:pPr algn="ctr" rtl="1"/>
                      <a:endParaRPr lang="he-IL"/>
                    </a:p>
                  </a:txBody>
                  <a:tcPr/>
                </a:tc>
                <a:tc>
                  <a:txBody>
                    <a:bodyPr/>
                    <a:lstStyle/>
                    <a:p>
                      <a:pPr algn="ctr" rtl="1"/>
                      <a:endParaRPr lang="he-IL" dirty="0"/>
                    </a:p>
                  </a:txBody>
                  <a:tcPr/>
                </a:tc>
                <a:extLst>
                  <a:ext uri="{0D108BD9-81ED-4DB2-BD59-A6C34878D82A}">
                    <a16:rowId xmlns:a16="http://schemas.microsoft.com/office/drawing/2014/main" val="1715614906"/>
                  </a:ext>
                </a:extLst>
              </a:tr>
              <a:tr h="370840">
                <a:tc>
                  <a:txBody>
                    <a:bodyPr/>
                    <a:lstStyle/>
                    <a:p>
                      <a:pPr algn="ctr" rtl="1"/>
                      <a:r>
                        <a:rPr lang="he-IL" b="1" dirty="0"/>
                        <a:t>מש"ק</a:t>
                      </a:r>
                      <a:r>
                        <a:rPr lang="he-IL" b="1" baseline="0" dirty="0"/>
                        <a:t> איסוף</a:t>
                      </a:r>
                      <a:endParaRPr lang="he-IL" b="1" dirty="0"/>
                    </a:p>
                  </a:txBody>
                  <a:tcPr>
                    <a:solidFill>
                      <a:schemeClr val="bg1">
                        <a:lumMod val="95000"/>
                      </a:schemeClr>
                    </a:solidFill>
                  </a:tcPr>
                </a:tc>
                <a:tc>
                  <a:txBody>
                    <a:bodyPr/>
                    <a:lstStyle/>
                    <a:p>
                      <a:pPr algn="ctr" rtl="1"/>
                      <a:endParaRPr lang="he-IL" dirty="0"/>
                    </a:p>
                  </a:txBody>
                  <a:tcPr/>
                </a:tc>
                <a:tc>
                  <a:txBody>
                    <a:bodyPr/>
                    <a:lstStyle/>
                    <a:p>
                      <a:pPr algn="ctr" rtl="1"/>
                      <a:endParaRPr lang="he-IL"/>
                    </a:p>
                  </a:txBody>
                  <a:tcPr/>
                </a:tc>
                <a:tc>
                  <a:txBody>
                    <a:bodyPr/>
                    <a:lstStyle/>
                    <a:p>
                      <a:pPr algn="ctr" rtl="1"/>
                      <a:endParaRPr lang="he-IL"/>
                    </a:p>
                  </a:txBody>
                  <a:tcPr/>
                </a:tc>
                <a:tc>
                  <a:txBody>
                    <a:bodyPr/>
                    <a:lstStyle/>
                    <a:p>
                      <a:pPr algn="ctr" rtl="1"/>
                      <a:endParaRPr lang="he-IL" dirty="0"/>
                    </a:p>
                  </a:txBody>
                  <a:tcPr/>
                </a:tc>
                <a:extLst>
                  <a:ext uri="{0D108BD9-81ED-4DB2-BD59-A6C34878D82A}">
                    <a16:rowId xmlns:a16="http://schemas.microsoft.com/office/drawing/2014/main" val="3079718011"/>
                  </a:ext>
                </a:extLst>
              </a:tr>
              <a:tr h="370840">
                <a:tc>
                  <a:txBody>
                    <a:bodyPr/>
                    <a:lstStyle/>
                    <a:p>
                      <a:pPr algn="ctr" rtl="1"/>
                      <a:endParaRPr lang="he-IL" b="1" dirty="0"/>
                    </a:p>
                  </a:txBody>
                  <a:tcPr>
                    <a:solidFill>
                      <a:schemeClr val="bg1">
                        <a:lumMod val="95000"/>
                      </a:schemeClr>
                    </a:solidFill>
                  </a:tcPr>
                </a:tc>
                <a:tc>
                  <a:txBody>
                    <a:bodyPr/>
                    <a:lstStyle/>
                    <a:p>
                      <a:pPr algn="ctr" rtl="1"/>
                      <a:endParaRPr lang="he-IL" dirty="0"/>
                    </a:p>
                  </a:txBody>
                  <a:tcPr/>
                </a:tc>
                <a:tc>
                  <a:txBody>
                    <a:bodyPr/>
                    <a:lstStyle/>
                    <a:p>
                      <a:pPr algn="ctr" rtl="1"/>
                      <a:endParaRPr lang="he-IL"/>
                    </a:p>
                  </a:txBody>
                  <a:tcPr/>
                </a:tc>
                <a:tc>
                  <a:txBody>
                    <a:bodyPr/>
                    <a:lstStyle/>
                    <a:p>
                      <a:pPr algn="ctr" rtl="1"/>
                      <a:endParaRPr lang="he-IL"/>
                    </a:p>
                  </a:txBody>
                  <a:tcPr/>
                </a:tc>
                <a:tc>
                  <a:txBody>
                    <a:bodyPr/>
                    <a:lstStyle/>
                    <a:p>
                      <a:pPr algn="ctr" rtl="1"/>
                      <a:endParaRPr lang="he-IL" dirty="0"/>
                    </a:p>
                  </a:txBody>
                  <a:tcPr/>
                </a:tc>
                <a:extLst>
                  <a:ext uri="{0D108BD9-81ED-4DB2-BD59-A6C34878D82A}">
                    <a16:rowId xmlns:a16="http://schemas.microsoft.com/office/drawing/2014/main" val="1259739321"/>
                  </a:ext>
                </a:extLst>
              </a:tr>
              <a:tr h="370840">
                <a:tc>
                  <a:txBody>
                    <a:bodyPr/>
                    <a:lstStyle/>
                    <a:p>
                      <a:pPr algn="ctr" rtl="1"/>
                      <a:endParaRPr lang="he-IL" b="1" dirty="0"/>
                    </a:p>
                  </a:txBody>
                  <a:tcPr>
                    <a:solidFill>
                      <a:schemeClr val="bg1">
                        <a:lumMod val="95000"/>
                      </a:schemeClr>
                    </a:solidFill>
                  </a:tcPr>
                </a:tc>
                <a:tc>
                  <a:txBody>
                    <a:bodyPr/>
                    <a:lstStyle/>
                    <a:p>
                      <a:pPr algn="ctr" rtl="1"/>
                      <a:endParaRPr lang="he-IL" dirty="0"/>
                    </a:p>
                  </a:txBody>
                  <a:tcPr/>
                </a:tc>
                <a:tc>
                  <a:txBody>
                    <a:bodyPr/>
                    <a:lstStyle/>
                    <a:p>
                      <a:pPr algn="ctr" rtl="1"/>
                      <a:endParaRPr lang="he-IL" dirty="0"/>
                    </a:p>
                  </a:txBody>
                  <a:tcPr/>
                </a:tc>
                <a:tc>
                  <a:txBody>
                    <a:bodyPr/>
                    <a:lstStyle/>
                    <a:p>
                      <a:pPr algn="ctr" rtl="1"/>
                      <a:endParaRPr lang="he-IL" dirty="0"/>
                    </a:p>
                  </a:txBody>
                  <a:tcPr/>
                </a:tc>
                <a:tc>
                  <a:txBody>
                    <a:bodyPr/>
                    <a:lstStyle/>
                    <a:p>
                      <a:pPr algn="ctr" rtl="1"/>
                      <a:endParaRPr lang="he-IL" dirty="0"/>
                    </a:p>
                  </a:txBody>
                  <a:tcPr/>
                </a:tc>
                <a:extLst>
                  <a:ext uri="{0D108BD9-81ED-4DB2-BD59-A6C34878D82A}">
                    <a16:rowId xmlns:a16="http://schemas.microsoft.com/office/drawing/2014/main" val="3818519859"/>
                  </a:ext>
                </a:extLst>
              </a:tr>
              <a:tr h="370840">
                <a:tc>
                  <a:txBody>
                    <a:bodyPr/>
                    <a:lstStyle/>
                    <a:p>
                      <a:pPr algn="ctr" rtl="1"/>
                      <a:endParaRPr lang="he-IL" b="1" dirty="0"/>
                    </a:p>
                  </a:txBody>
                  <a:tcPr>
                    <a:solidFill>
                      <a:schemeClr val="bg1">
                        <a:lumMod val="95000"/>
                      </a:schemeClr>
                    </a:solidFill>
                  </a:tcPr>
                </a:tc>
                <a:tc>
                  <a:txBody>
                    <a:bodyPr/>
                    <a:lstStyle/>
                    <a:p>
                      <a:pPr algn="ctr" rtl="1"/>
                      <a:endParaRPr lang="he-IL" dirty="0"/>
                    </a:p>
                  </a:txBody>
                  <a:tcPr/>
                </a:tc>
                <a:tc>
                  <a:txBody>
                    <a:bodyPr/>
                    <a:lstStyle/>
                    <a:p>
                      <a:pPr algn="ctr" rtl="1"/>
                      <a:endParaRPr lang="he-IL" dirty="0"/>
                    </a:p>
                  </a:txBody>
                  <a:tcPr/>
                </a:tc>
                <a:tc>
                  <a:txBody>
                    <a:bodyPr/>
                    <a:lstStyle/>
                    <a:p>
                      <a:pPr algn="ctr" rtl="1"/>
                      <a:endParaRPr lang="he-IL" dirty="0"/>
                    </a:p>
                  </a:txBody>
                  <a:tcPr/>
                </a:tc>
                <a:tc>
                  <a:txBody>
                    <a:bodyPr/>
                    <a:lstStyle/>
                    <a:p>
                      <a:pPr algn="ctr" rtl="1"/>
                      <a:endParaRPr lang="he-IL" dirty="0"/>
                    </a:p>
                  </a:txBody>
                  <a:tcPr/>
                </a:tc>
                <a:extLst>
                  <a:ext uri="{0D108BD9-81ED-4DB2-BD59-A6C34878D82A}">
                    <a16:rowId xmlns:a16="http://schemas.microsoft.com/office/drawing/2014/main" val="2921061638"/>
                  </a:ext>
                </a:extLst>
              </a:tr>
            </a:tbl>
          </a:graphicData>
        </a:graphic>
      </p:graphicFrame>
    </p:spTree>
    <p:extLst>
      <p:ext uri="{BB962C8B-B14F-4D97-AF65-F5344CB8AC3E}">
        <p14:creationId xmlns:p14="http://schemas.microsoft.com/office/powerpoint/2010/main" val="3539912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6" name="Google Shape;356;p2"/>
          <p:cNvSpPr txBox="1"/>
          <p:nvPr/>
        </p:nvSpPr>
        <p:spPr>
          <a:xfrm>
            <a:off x="6934883" y="131839"/>
            <a:ext cx="5123791" cy="1200329"/>
          </a:xfrm>
          <a:prstGeom prst="rect">
            <a:avLst/>
          </a:prstGeom>
          <a:noFill/>
          <a:ln>
            <a:noFill/>
          </a:ln>
        </p:spPr>
        <p:txBody>
          <a:bodyPr spcFirstLastPara="1" wrap="square" lIns="91425" tIns="45700" rIns="91425" bIns="45700" anchor="t" anchorCtr="0">
            <a:spAutoFit/>
          </a:bodyPr>
          <a:lstStyle/>
          <a:p>
            <a:pPr marL="0" marR="0" lvl="0" indent="0" algn="r" defTabSz="914400" rtl="1" eaLnBrk="1" fontAlgn="auto" latinLnBrk="0" hangingPunct="1">
              <a:lnSpc>
                <a:spcPct val="100000"/>
              </a:lnSpc>
              <a:spcBef>
                <a:spcPts val="0"/>
              </a:spcBef>
              <a:spcAft>
                <a:spcPts val="0"/>
              </a:spcAft>
              <a:buClr>
                <a:srgbClr val="000000"/>
              </a:buClr>
              <a:buSzPts val="4400"/>
              <a:buFont typeface="Calibri"/>
              <a:buNone/>
              <a:tabLst/>
              <a:defRPr/>
            </a:pPr>
            <a:r>
              <a:rPr kumimoji="0" lang="iw-IL" sz="4400" b="0" i="0" u="none" strike="noStrike" kern="0" cap="none" spc="0" normalizeH="0" baseline="0" noProof="0" dirty="0">
                <a:ln>
                  <a:noFill/>
                </a:ln>
                <a:solidFill>
                  <a:srgbClr val="000000"/>
                </a:solidFill>
                <a:effectLst/>
                <a:uLnTx/>
                <a:uFillTx/>
                <a:latin typeface="Calibri"/>
                <a:ea typeface="Calibri"/>
                <a:cs typeface="Calibri"/>
                <a:sym typeface="Calibri"/>
              </a:rPr>
              <a:t>מטה החירום הרשותי</a:t>
            </a:r>
            <a:endParaRPr kumimoji="0" sz="4400" b="1" i="0" u="none" strike="noStrike" kern="0" cap="none" spc="0" normalizeH="0" baseline="0" noProof="0" dirty="0">
              <a:ln>
                <a:noFill/>
              </a:ln>
              <a:solidFill>
                <a:srgbClr val="0033CC"/>
              </a:solidFill>
              <a:effectLst/>
              <a:uLnTx/>
              <a:uFillTx/>
              <a:latin typeface="Calibri"/>
              <a:ea typeface="Calibri"/>
              <a:cs typeface="Calibri"/>
              <a:sym typeface="Calibri"/>
            </a:endParaRPr>
          </a:p>
          <a:p>
            <a:pPr marL="0" marR="0" lvl="0" indent="0" algn="r" defTabSz="914400" rtl="1" eaLnBrk="1" fontAlgn="auto" latinLnBrk="0" hangingPunct="1">
              <a:lnSpc>
                <a:spcPct val="100000"/>
              </a:lnSpc>
              <a:spcBef>
                <a:spcPts val="0"/>
              </a:spcBef>
              <a:spcAft>
                <a:spcPts val="0"/>
              </a:spcAft>
              <a:buClr>
                <a:srgbClr val="000000"/>
              </a:buClr>
              <a:buSzPts val="2800"/>
              <a:buFont typeface="Calibri"/>
              <a:buNone/>
              <a:tabLst/>
              <a:defRPr/>
            </a:pPr>
            <a:r>
              <a:rPr kumimoji="0" lang="iw-IL" sz="2800" b="1" i="0" u="none" strike="noStrike" kern="0" cap="none" spc="0" normalizeH="0" baseline="0" noProof="0" dirty="0">
                <a:ln>
                  <a:noFill/>
                </a:ln>
                <a:solidFill>
                  <a:srgbClr val="000000"/>
                </a:solidFill>
                <a:effectLst/>
                <a:uLnTx/>
                <a:uFillTx/>
                <a:latin typeface="Calibri"/>
                <a:ea typeface="Calibri"/>
                <a:cs typeface="Calibri"/>
                <a:sym typeface="Calibri"/>
              </a:rPr>
              <a:t>מבנה גנרי </a:t>
            </a:r>
            <a:endParaRPr kumimoji="0" sz="2800" b="1" i="0" u="none" strike="noStrike" kern="0" cap="none" spc="0" normalizeH="0" baseline="0" noProof="0" dirty="0">
              <a:ln>
                <a:noFill/>
              </a:ln>
              <a:solidFill>
                <a:srgbClr val="000000"/>
              </a:solidFill>
              <a:effectLst/>
              <a:uLnTx/>
              <a:uFillTx/>
              <a:latin typeface="Calibri"/>
              <a:ea typeface="Calibri"/>
              <a:cs typeface="Calibri"/>
              <a:sym typeface="Calibri"/>
            </a:endParaRPr>
          </a:p>
        </p:txBody>
      </p:sp>
      <p:cxnSp>
        <p:nvCxnSpPr>
          <p:cNvPr id="6" name="מחבר ישר 5"/>
          <p:cNvCxnSpPr/>
          <p:nvPr/>
        </p:nvCxnSpPr>
        <p:spPr>
          <a:xfrm flipH="1" flipV="1">
            <a:off x="4272436" y="3440246"/>
            <a:ext cx="3719420" cy="4361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5" name="מחבר ישר 24"/>
          <p:cNvCxnSpPr/>
          <p:nvPr/>
        </p:nvCxnSpPr>
        <p:spPr>
          <a:xfrm flipH="1" flipV="1">
            <a:off x="6257328" y="722376"/>
            <a:ext cx="14851" cy="299178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 name="קבוצה 12"/>
          <p:cNvGrpSpPr/>
          <p:nvPr/>
        </p:nvGrpSpPr>
        <p:grpSpPr>
          <a:xfrm>
            <a:off x="6257328" y="4240079"/>
            <a:ext cx="1372074" cy="2137838"/>
            <a:chOff x="6705917" y="3995202"/>
            <a:chExt cx="1372074" cy="2137838"/>
          </a:xfrm>
        </p:grpSpPr>
        <p:sp>
          <p:nvSpPr>
            <p:cNvPr id="7" name="מלבן 6"/>
            <p:cNvSpPr/>
            <p:nvPr/>
          </p:nvSpPr>
          <p:spPr>
            <a:xfrm>
              <a:off x="6710219" y="4003886"/>
              <a:ext cx="1367772" cy="2129154"/>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מוקד טלפוני</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דוברות </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שירותים דיגיטליים</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לשכות מידע</a:t>
              </a:r>
            </a:p>
          </p:txBody>
        </p:sp>
        <p:sp>
          <p:nvSpPr>
            <p:cNvPr id="26" name="מלבן 25"/>
            <p:cNvSpPr/>
            <p:nvPr/>
          </p:nvSpPr>
          <p:spPr>
            <a:xfrm>
              <a:off x="6705917" y="3995202"/>
              <a:ext cx="1372074"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מידע לציבור</a:t>
              </a:r>
            </a:p>
          </p:txBody>
        </p:sp>
      </p:grpSp>
      <p:grpSp>
        <p:nvGrpSpPr>
          <p:cNvPr id="16" name="קבוצה 15"/>
          <p:cNvGrpSpPr/>
          <p:nvPr/>
        </p:nvGrpSpPr>
        <p:grpSpPr>
          <a:xfrm>
            <a:off x="4779445" y="4240079"/>
            <a:ext cx="1392347" cy="2137838"/>
            <a:chOff x="5228034" y="3995202"/>
            <a:chExt cx="1392347" cy="2137838"/>
          </a:xfrm>
        </p:grpSpPr>
        <p:sp>
          <p:nvSpPr>
            <p:cNvPr id="11" name="מלבן 10"/>
            <p:cNvSpPr/>
            <p:nvPr/>
          </p:nvSpPr>
          <p:spPr>
            <a:xfrm>
              <a:off x="5228034" y="4003886"/>
              <a:ext cx="1392347" cy="2129154"/>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lang="he-IL" sz="1050" b="1" kern="0" dirty="0">
                <a:solidFill>
                  <a:srgbClr val="000000">
                    <a:lumMod val="85000"/>
                    <a:lumOff val="15000"/>
                  </a:srgbClr>
                </a:solidFill>
                <a:latin typeface="Arial"/>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הנדסה ובינוי</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חשמל</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מים וביוב</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דרכים וניקוז</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הגנת הסביבה</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צוותי שטח הנדסה ותשתיות</a:t>
              </a:r>
            </a:p>
          </p:txBody>
        </p:sp>
        <p:sp>
          <p:nvSpPr>
            <p:cNvPr id="27" name="מלבן 26"/>
            <p:cNvSpPr/>
            <p:nvPr/>
          </p:nvSpPr>
          <p:spPr>
            <a:xfrm>
              <a:off x="5237918" y="3995202"/>
              <a:ext cx="1380776"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הנדסה</a:t>
              </a:r>
              <a:r>
                <a:rPr kumimoji="0" lang="he-IL" sz="1400" b="1" i="0" u="none" strike="noStrike" kern="0" cap="none" spc="0" normalizeH="0" noProof="0" dirty="0">
                  <a:ln>
                    <a:noFill/>
                  </a:ln>
                  <a:solidFill>
                    <a:schemeClr val="bg1"/>
                  </a:solidFill>
                  <a:effectLst/>
                  <a:uLnTx/>
                  <a:uFillTx/>
                  <a:latin typeface="Arial"/>
                  <a:ea typeface="+mn-ea"/>
                  <a:cs typeface="Arial" panose="020B0604020202020204" pitchFamily="34" charset="0"/>
                  <a:sym typeface="Arial"/>
                </a:rPr>
                <a:t> ותשתיות</a:t>
              </a:r>
              <a:endPar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endParaRPr>
            </a:p>
          </p:txBody>
        </p:sp>
      </p:grpSp>
      <p:grpSp>
        <p:nvGrpSpPr>
          <p:cNvPr id="22" name="קבוצה 21"/>
          <p:cNvGrpSpPr/>
          <p:nvPr/>
        </p:nvGrpSpPr>
        <p:grpSpPr>
          <a:xfrm>
            <a:off x="1782560" y="4240079"/>
            <a:ext cx="1375837" cy="2129154"/>
            <a:chOff x="2231149" y="3995202"/>
            <a:chExt cx="1375837" cy="2129154"/>
          </a:xfrm>
        </p:grpSpPr>
        <p:sp>
          <p:nvSpPr>
            <p:cNvPr id="9" name="מלבן 8"/>
            <p:cNvSpPr/>
            <p:nvPr/>
          </p:nvSpPr>
          <p:spPr>
            <a:xfrm>
              <a:off x="2231149" y="4007309"/>
              <a:ext cx="1365953" cy="2117047"/>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כוח אדם</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תיירות </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מחשוב ומערכות מידע</a:t>
              </a:r>
            </a:p>
            <a:p>
              <a:pPr marR="0" lvl="0" algn="r" defTabSz="914400" rtl="1" eaLnBrk="1" fontAlgn="auto" latinLnBrk="0" hangingPunct="1">
                <a:lnSpc>
                  <a:spcPct val="100000"/>
                </a:lnSpc>
                <a:spcBef>
                  <a:spcPts val="0"/>
                </a:spcBef>
                <a:spcAft>
                  <a:spcPts val="600"/>
                </a:spcAft>
                <a:buClr>
                  <a:srgbClr val="000000"/>
                </a:buClr>
                <a:buSzTx/>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sp>
          <p:nvSpPr>
            <p:cNvPr id="28" name="מלבן 27"/>
            <p:cNvSpPr/>
            <p:nvPr/>
          </p:nvSpPr>
          <p:spPr>
            <a:xfrm>
              <a:off x="2231149" y="3995202"/>
              <a:ext cx="1375837"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משאבי אנוש ומנהל כללי</a:t>
              </a:r>
            </a:p>
          </p:txBody>
        </p:sp>
      </p:grpSp>
      <p:grpSp>
        <p:nvGrpSpPr>
          <p:cNvPr id="17" name="קבוצה 16"/>
          <p:cNvGrpSpPr/>
          <p:nvPr/>
        </p:nvGrpSpPr>
        <p:grpSpPr>
          <a:xfrm>
            <a:off x="3245620" y="4248762"/>
            <a:ext cx="1437680" cy="2129154"/>
            <a:chOff x="3694209" y="4003885"/>
            <a:chExt cx="1437680" cy="2129154"/>
          </a:xfrm>
        </p:grpSpPr>
        <p:sp>
          <p:nvSpPr>
            <p:cNvPr id="15" name="מלבן 14"/>
            <p:cNvSpPr/>
            <p:nvPr/>
          </p:nvSpPr>
          <p:spPr>
            <a:xfrm>
              <a:off x="3694209" y="4003885"/>
              <a:ext cx="1424985" cy="2129154"/>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endParaRPr lang="he-IL" sz="1050" b="1" kern="0" dirty="0">
                <a:solidFill>
                  <a:srgbClr val="000000">
                    <a:lumMod val="85000"/>
                    <a:lumOff val="15000"/>
                  </a:srgbClr>
                </a:solidFill>
                <a:latin typeface="Arial"/>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היסעים</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דלק וגז</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משכ"ל</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מזון</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תברואה</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תובלה וצמ"ה</a:t>
              </a:r>
            </a:p>
            <a:p>
              <a:pPr marL="171450" marR="0" lvl="0" indent="-171450" algn="r" defTabSz="914400" rtl="1" eaLnBrk="1" fontAlgn="auto" latinLnBrk="0" hangingPunct="1">
                <a:lnSpc>
                  <a:spcPct val="100000"/>
                </a:lnSpc>
                <a:spcBef>
                  <a:spcPts val="0"/>
                </a:spcBef>
                <a:spcAft>
                  <a:spcPts val="4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רכש ואספקה</a:t>
              </a:r>
            </a:p>
            <a:p>
              <a:pPr marR="0" lvl="0" algn="r" defTabSz="914400" rtl="1" eaLnBrk="1" fontAlgn="auto" latinLnBrk="0" hangingPunct="1">
                <a:lnSpc>
                  <a:spcPct val="100000"/>
                </a:lnSpc>
                <a:spcBef>
                  <a:spcPts val="0"/>
                </a:spcBef>
                <a:spcAft>
                  <a:spcPts val="400"/>
                </a:spcAft>
                <a:buClr>
                  <a:srgbClr val="000000"/>
                </a:buClr>
                <a:buSzTx/>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sp>
          <p:nvSpPr>
            <p:cNvPr id="30" name="מלבן 29"/>
            <p:cNvSpPr/>
            <p:nvPr/>
          </p:nvSpPr>
          <p:spPr>
            <a:xfrm>
              <a:off x="3694209" y="4003885"/>
              <a:ext cx="1437680"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לוגיסטיקה ותפעול</a:t>
              </a:r>
            </a:p>
          </p:txBody>
        </p:sp>
      </p:grpSp>
      <p:grpSp>
        <p:nvGrpSpPr>
          <p:cNvPr id="10" name="קבוצה 9"/>
          <p:cNvGrpSpPr/>
          <p:nvPr/>
        </p:nvGrpSpPr>
        <p:grpSpPr>
          <a:xfrm>
            <a:off x="7716625" y="4240079"/>
            <a:ext cx="1380776" cy="2137837"/>
            <a:chOff x="8165214" y="3995202"/>
            <a:chExt cx="1380776" cy="2137837"/>
          </a:xfrm>
        </p:grpSpPr>
        <p:sp>
          <p:nvSpPr>
            <p:cNvPr id="12" name="מלבן 11"/>
            <p:cNvSpPr/>
            <p:nvPr/>
          </p:nvSpPr>
          <p:spPr>
            <a:xfrm>
              <a:off x="8165214" y="3995202"/>
              <a:ext cx="1380776" cy="2137837"/>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חינוך פורמלי </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חינוך  בלתי פורמלי</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lang="he-IL" sz="1050" b="1" kern="0" dirty="0">
                <a:solidFill>
                  <a:srgbClr val="000000">
                    <a:lumMod val="85000"/>
                    <a:lumOff val="15000"/>
                  </a:srgbClr>
                </a:solidFill>
                <a:latin typeface="Arial"/>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sp>
          <p:nvSpPr>
            <p:cNvPr id="32" name="מלבן 31"/>
            <p:cNvSpPr/>
            <p:nvPr/>
          </p:nvSpPr>
          <p:spPr>
            <a:xfrm>
              <a:off x="8165214" y="3996078"/>
              <a:ext cx="1380776"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חינוך</a:t>
              </a:r>
            </a:p>
          </p:txBody>
        </p:sp>
      </p:grpSp>
      <p:grpSp>
        <p:nvGrpSpPr>
          <p:cNvPr id="8" name="קבוצה 7"/>
          <p:cNvGrpSpPr/>
          <p:nvPr/>
        </p:nvGrpSpPr>
        <p:grpSpPr>
          <a:xfrm>
            <a:off x="9184624" y="4240079"/>
            <a:ext cx="1380776" cy="2137837"/>
            <a:chOff x="9633213" y="3995202"/>
            <a:chExt cx="1380776" cy="2137837"/>
          </a:xfrm>
        </p:grpSpPr>
        <p:sp>
          <p:nvSpPr>
            <p:cNvPr id="14" name="מלבן 13"/>
            <p:cNvSpPr/>
            <p:nvPr/>
          </p:nvSpPr>
          <p:spPr>
            <a:xfrm>
              <a:off x="9633213" y="3995202"/>
              <a:ext cx="1380776" cy="2137837"/>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lang="he-IL" sz="1050" b="1" kern="0" dirty="0">
                <a:solidFill>
                  <a:srgbClr val="000000">
                    <a:lumMod val="85000"/>
                    <a:lumOff val="15000"/>
                  </a:srgbClr>
                </a:solidFill>
                <a:latin typeface="Arial"/>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רווחה</a:t>
              </a:r>
              <a:r>
                <a:rPr kumimoji="0" lang="he-IL" sz="1050" b="1" i="0" u="none" strike="noStrike" kern="0" cap="none" spc="0" normalizeH="0" noProof="0" dirty="0">
                  <a:ln>
                    <a:noFill/>
                  </a:ln>
                  <a:solidFill>
                    <a:srgbClr val="000000">
                      <a:lumMod val="85000"/>
                      <a:lumOff val="15000"/>
                    </a:srgbClr>
                  </a:solidFill>
                  <a:effectLst/>
                  <a:uLnTx/>
                  <a:uFillTx/>
                  <a:latin typeface="Arial"/>
                  <a:ea typeface="+mn-ea"/>
                  <a:cs typeface="Arial" panose="020B0604020202020204" pitchFamily="34" charset="0"/>
                  <a:sym typeface="Arial"/>
                </a:rPr>
                <a:t>        ו</a:t>
              </a: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משאבי קהילה</a:t>
              </a: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בריאות </a:t>
              </a: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עליה וקליטה</a:t>
              </a: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פס"ח </a:t>
              </a: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דת</a:t>
              </a:r>
            </a:p>
            <a:p>
              <a:pPr marL="171450" marR="0" lvl="0" indent="-171450" algn="r" defTabSz="914400" rtl="1" eaLnBrk="1" fontAlgn="auto" latinLnBrk="0" hangingPunct="1">
                <a:lnSpc>
                  <a:spcPct val="100000"/>
                </a:lnSpc>
                <a:spcBef>
                  <a:spcPts val="0"/>
                </a:spcBef>
                <a:spcAft>
                  <a:spcPts val="5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צוותי התערבות</a:t>
              </a:r>
            </a:p>
          </p:txBody>
        </p:sp>
        <p:sp>
          <p:nvSpPr>
            <p:cNvPr id="33" name="מלבן 32"/>
            <p:cNvSpPr/>
            <p:nvPr/>
          </p:nvSpPr>
          <p:spPr>
            <a:xfrm>
              <a:off x="9633213" y="3996078"/>
              <a:ext cx="1380776" cy="554388"/>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מכלול </a:t>
              </a:r>
              <a:r>
                <a:rPr lang="he-IL" sz="1400" b="1" kern="0" noProof="0" dirty="0">
                  <a:solidFill>
                    <a:schemeClr val="bg1"/>
                  </a:solidFill>
                  <a:latin typeface="Arial"/>
                  <a:cs typeface="Arial" panose="020B0604020202020204" pitchFamily="34" charset="0"/>
                  <a:sym typeface="Arial"/>
                </a:rPr>
                <a:t>  </a:t>
              </a: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אוכלוסייה</a:t>
              </a:r>
            </a:p>
          </p:txBody>
        </p:sp>
      </p:grpSp>
      <p:cxnSp>
        <p:nvCxnSpPr>
          <p:cNvPr id="38" name="מחבר ישר 37"/>
          <p:cNvCxnSpPr/>
          <p:nvPr/>
        </p:nvCxnSpPr>
        <p:spPr>
          <a:xfrm flipH="1" flipV="1">
            <a:off x="2465537" y="3690042"/>
            <a:ext cx="7409475" cy="3076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מחבר ישר 39"/>
          <p:cNvCxnSpPr/>
          <p:nvPr/>
        </p:nvCxnSpPr>
        <p:spPr>
          <a:xfrm flipV="1">
            <a:off x="2455457" y="3695128"/>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מחבר ישר 40"/>
          <p:cNvCxnSpPr/>
          <p:nvPr/>
        </p:nvCxnSpPr>
        <p:spPr>
          <a:xfrm flipV="1">
            <a:off x="3958112" y="3695128"/>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מחבר ישר 41"/>
          <p:cNvCxnSpPr/>
          <p:nvPr/>
        </p:nvCxnSpPr>
        <p:spPr>
          <a:xfrm flipV="1">
            <a:off x="5470578" y="3713073"/>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מחבר ישר 42"/>
          <p:cNvCxnSpPr/>
          <p:nvPr/>
        </p:nvCxnSpPr>
        <p:spPr>
          <a:xfrm flipV="1">
            <a:off x="6983044" y="3688787"/>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מחבר ישר 43"/>
          <p:cNvCxnSpPr/>
          <p:nvPr/>
        </p:nvCxnSpPr>
        <p:spPr>
          <a:xfrm flipV="1">
            <a:off x="8407013" y="3713073"/>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מחבר ישר 44"/>
          <p:cNvCxnSpPr/>
          <p:nvPr/>
        </p:nvCxnSpPr>
        <p:spPr>
          <a:xfrm flipV="1">
            <a:off x="9864933" y="3717682"/>
            <a:ext cx="10079" cy="4723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4" name="קבוצה 33"/>
          <p:cNvGrpSpPr/>
          <p:nvPr/>
        </p:nvGrpSpPr>
        <p:grpSpPr>
          <a:xfrm>
            <a:off x="5329107" y="1890888"/>
            <a:ext cx="1856442" cy="1360219"/>
            <a:chOff x="3879261" y="1309829"/>
            <a:chExt cx="1856442" cy="1360219"/>
          </a:xfrm>
        </p:grpSpPr>
        <p:sp>
          <p:nvSpPr>
            <p:cNvPr id="24" name="מלבן 23"/>
            <p:cNvSpPr/>
            <p:nvPr/>
          </p:nvSpPr>
          <p:spPr>
            <a:xfrm>
              <a:off x="3879261" y="1309830"/>
              <a:ext cx="1856442" cy="1360218"/>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R="0" lvl="0" algn="r" defTabSz="914400" rtl="1" eaLnBrk="1" fontAlgn="auto" latinLnBrk="0" hangingPunct="1">
                <a:lnSpc>
                  <a:spcPct val="100000"/>
                </a:lnSpc>
                <a:spcBef>
                  <a:spcPts val="0"/>
                </a:spcBef>
                <a:spcAft>
                  <a:spcPts val="600"/>
                </a:spcAft>
                <a:buClr>
                  <a:srgbClr val="000000"/>
                </a:buClr>
                <a:buSzTx/>
                <a:tabLst/>
                <a:defRPr/>
              </a:pP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תא חירום וביטחון</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lang="he-IL" sz="1050" b="1" kern="0" dirty="0">
                  <a:solidFill>
                    <a:srgbClr val="000000">
                      <a:lumMod val="85000"/>
                      <a:lumOff val="15000"/>
                    </a:srgbClr>
                  </a:solidFill>
                  <a:latin typeface="Arial"/>
                  <a:cs typeface="Arial" panose="020B0604020202020204" pitchFamily="34" charset="0"/>
                  <a:sym typeface="Arial"/>
                </a:rPr>
                <a:t>תא מבצעים (שליטה ודיווח)</a:t>
              </a:r>
            </a:p>
            <a:p>
              <a:pPr marL="171450" marR="0" lvl="0" indent="-171450" algn="r" defTabSz="914400" rtl="1"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lang="he-IL" sz="1050" b="1" kern="0" dirty="0">
                  <a:solidFill>
                    <a:srgbClr val="000000">
                      <a:lumMod val="85000"/>
                      <a:lumOff val="15000"/>
                    </a:srgbClr>
                  </a:solidFill>
                  <a:latin typeface="Arial"/>
                  <a:cs typeface="Arial" panose="020B0604020202020204" pitchFamily="34" charset="0"/>
                  <a:sym typeface="Arial"/>
                </a:rPr>
                <a:t>תא ניהול שולחן מרכזי</a:t>
              </a: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sp>
          <p:nvSpPr>
            <p:cNvPr id="20" name="מלבן 19"/>
            <p:cNvSpPr/>
            <p:nvPr/>
          </p:nvSpPr>
          <p:spPr>
            <a:xfrm>
              <a:off x="3879261" y="1309829"/>
              <a:ext cx="1856442" cy="563071"/>
            </a:xfrm>
            <a:prstGeom prst="rect">
              <a:avLst/>
            </a:prstGeom>
            <a:solidFill>
              <a:srgbClr val="005A85"/>
            </a:solidFill>
            <a:ln w="12700">
              <a:noFill/>
            </a:ln>
          </p:spPr>
          <p:style>
            <a:lnRef idx="2">
              <a:schemeClr val="accent6"/>
            </a:lnRef>
            <a:fillRef idx="1">
              <a:schemeClr val="lt1"/>
            </a:fillRef>
            <a:effectRef idx="0">
              <a:schemeClr val="accent6"/>
            </a:effectRef>
            <a:fontRef idx="minor">
              <a:schemeClr val="dk1"/>
            </a:fontRef>
          </p:style>
          <p:txBody>
            <a:bodyPr rtlCol="1" anchor="ctr"/>
            <a:lstStyle/>
            <a:p>
              <a:pPr marL="0" marR="0" lvl="0" indent="0" algn="ctr" defTabSz="914400" rtl="1" eaLnBrk="1" fontAlgn="auto" latinLnBrk="0" hangingPunct="1">
                <a:lnSpc>
                  <a:spcPct val="100000"/>
                </a:lnSpc>
                <a:spcBef>
                  <a:spcPts val="0"/>
                </a:spcBef>
                <a:spcAft>
                  <a:spcPts val="600"/>
                </a:spcAft>
                <a:buClr>
                  <a:srgbClr val="000000"/>
                </a:buClr>
                <a:buSzTx/>
                <a:buFont typeface="Arial"/>
                <a:buNone/>
                <a:tabLst/>
                <a:defRPr/>
              </a:pPr>
              <a:r>
                <a:rPr kumimoji="0" lang="he-IL" sz="1400" b="1" i="0" u="none" strike="noStrike" kern="0" cap="none" spc="0" normalizeH="0" baseline="0" noProof="0" dirty="0">
                  <a:ln>
                    <a:noFill/>
                  </a:ln>
                  <a:solidFill>
                    <a:schemeClr val="bg1"/>
                  </a:solidFill>
                  <a:effectLst/>
                  <a:uLnTx/>
                  <a:uFillTx/>
                  <a:latin typeface="Arial"/>
                  <a:ea typeface="+mn-ea"/>
                  <a:cs typeface="Arial" panose="020B0604020202020204" pitchFamily="34" charset="0"/>
                  <a:sym typeface="Arial"/>
                </a:rPr>
                <a:t>מרכז שליטה ודיווח (מכלול מבצעים) </a:t>
              </a:r>
            </a:p>
          </p:txBody>
        </p:sp>
      </p:grpSp>
      <p:sp>
        <p:nvSpPr>
          <p:cNvPr id="49" name="מלבן 48"/>
          <p:cNvSpPr/>
          <p:nvPr/>
        </p:nvSpPr>
        <p:spPr>
          <a:xfrm>
            <a:off x="5329107" y="1257813"/>
            <a:ext cx="1856442" cy="388198"/>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R="0" lvl="0" algn="ctr" defTabSz="914400" rtl="1" eaLnBrk="1" fontAlgn="auto" latinLnBrk="0" hangingPunct="1">
              <a:lnSpc>
                <a:spcPct val="100000"/>
              </a:lnSpc>
              <a:spcBef>
                <a:spcPts val="0"/>
              </a:spcBef>
              <a:spcAft>
                <a:spcPts val="600"/>
              </a:spcAft>
              <a:buClr>
                <a:srgbClr val="000000"/>
              </a:buClr>
              <a:buSzTx/>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מנכ"ל = רמ"ט</a:t>
            </a:r>
          </a:p>
        </p:txBody>
      </p:sp>
      <p:sp>
        <p:nvSpPr>
          <p:cNvPr id="51" name="מלבן 50"/>
          <p:cNvSpPr/>
          <p:nvPr/>
        </p:nvSpPr>
        <p:spPr>
          <a:xfrm>
            <a:off x="5343958" y="576072"/>
            <a:ext cx="1856442" cy="502676"/>
          </a:xfrm>
          <a:prstGeom prst="rect">
            <a:avLst/>
          </a:prstGeom>
          <a:ln>
            <a:solidFill>
              <a:srgbClr val="005A85"/>
            </a:solidFill>
          </a:ln>
        </p:spPr>
        <p:style>
          <a:lnRef idx="2">
            <a:schemeClr val="accent6"/>
          </a:lnRef>
          <a:fillRef idx="1">
            <a:schemeClr val="lt1"/>
          </a:fillRef>
          <a:effectRef idx="0">
            <a:schemeClr val="accent6"/>
          </a:effectRef>
          <a:fontRef idx="minor">
            <a:schemeClr val="dk1"/>
          </a:fontRef>
        </p:style>
        <p:txBody>
          <a:bodyPr rtlCol="1" anchor="ctr"/>
          <a:lstStyle/>
          <a:p>
            <a:pPr marR="0" lvl="0" algn="ctr" defTabSz="914400" rtl="1" eaLnBrk="1" fontAlgn="auto" latinLnBrk="0" hangingPunct="1">
              <a:lnSpc>
                <a:spcPct val="100000"/>
              </a:lnSpc>
              <a:spcBef>
                <a:spcPts val="0"/>
              </a:spcBef>
              <a:buClr>
                <a:srgbClr val="000000"/>
              </a:buClr>
              <a:buSzTx/>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ראש הרשות</a:t>
            </a:r>
          </a:p>
          <a:p>
            <a:pPr marR="0" lvl="0" algn="ctr" defTabSz="914400" rtl="1" eaLnBrk="1" fontAlgn="auto" latinLnBrk="0" hangingPunct="1">
              <a:lnSpc>
                <a:spcPct val="100000"/>
              </a:lnSpc>
              <a:spcBef>
                <a:spcPts val="0"/>
              </a:spcBef>
              <a:buClr>
                <a:srgbClr val="000000"/>
              </a:buClr>
              <a:buSzTx/>
              <a:tabLst/>
              <a:defRPr/>
            </a:pPr>
            <a:r>
              <a:rPr lang="he-IL" sz="1050" b="1" kern="0" dirty="0">
                <a:solidFill>
                  <a:srgbClr val="000000">
                    <a:lumMod val="85000"/>
                    <a:lumOff val="15000"/>
                  </a:srgbClr>
                </a:solidFill>
                <a:latin typeface="Arial"/>
                <a:cs typeface="Arial" panose="020B0604020202020204" pitchFamily="34" charset="0"/>
                <a:sym typeface="Arial"/>
              </a:rPr>
              <a:t>יו"ר ועדת מל"ח מקומית</a:t>
            </a: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sp>
        <p:nvSpPr>
          <p:cNvPr id="52" name="מלבן 51"/>
          <p:cNvSpPr/>
          <p:nvPr/>
        </p:nvSpPr>
        <p:spPr>
          <a:xfrm>
            <a:off x="4082158" y="3120116"/>
            <a:ext cx="954163" cy="488864"/>
          </a:xfrm>
          <a:prstGeom prst="rect">
            <a:avLst/>
          </a:prstGeom>
          <a:solidFill>
            <a:schemeClr val="accent4">
              <a:lumMod val="20000"/>
              <a:lumOff val="80000"/>
            </a:schemeClr>
          </a:solidFill>
          <a:ln>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1" anchor="ctr"/>
          <a:lstStyle/>
          <a:p>
            <a:pPr marR="0" lvl="0" algn="ctr" defTabSz="914400" rtl="1" eaLnBrk="1" fontAlgn="auto" latinLnBrk="0" hangingPunct="1">
              <a:lnSpc>
                <a:spcPct val="100000"/>
              </a:lnSpc>
              <a:spcBef>
                <a:spcPts val="0"/>
              </a:spcBef>
              <a:buClr>
                <a:srgbClr val="000000"/>
              </a:buClr>
              <a:buSzTx/>
              <a:tabLst/>
              <a:defRPr/>
            </a:pPr>
            <a:r>
              <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rPr>
              <a:t>פיקוד העורף יקל"ר</a:t>
            </a:r>
          </a:p>
        </p:txBody>
      </p:sp>
      <p:sp>
        <p:nvSpPr>
          <p:cNvPr id="54" name="מלבן 53"/>
          <p:cNvSpPr/>
          <p:nvPr/>
        </p:nvSpPr>
        <p:spPr>
          <a:xfrm>
            <a:off x="7462929" y="3120116"/>
            <a:ext cx="954163" cy="488864"/>
          </a:xfrm>
          <a:prstGeom prst="rect">
            <a:avLst/>
          </a:prstGeom>
          <a:solidFill>
            <a:schemeClr val="accent5">
              <a:lumMod val="60000"/>
              <a:lumOff val="40000"/>
            </a:schemeClr>
          </a:solidFill>
          <a:ln>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1" anchor="ctr"/>
          <a:lstStyle/>
          <a:p>
            <a:pPr marR="0" lvl="0" algn="ctr" defTabSz="914400" rtl="1" eaLnBrk="1" fontAlgn="auto" latinLnBrk="0" hangingPunct="1">
              <a:lnSpc>
                <a:spcPct val="100000"/>
              </a:lnSpc>
              <a:spcBef>
                <a:spcPts val="0"/>
              </a:spcBef>
              <a:spcAft>
                <a:spcPts val="600"/>
              </a:spcAft>
              <a:buClr>
                <a:srgbClr val="000000"/>
              </a:buClr>
              <a:buSzTx/>
              <a:tabLst/>
              <a:defRPr/>
            </a:pPr>
            <a:r>
              <a:rPr lang="he-IL" sz="1050" b="1" kern="0" dirty="0">
                <a:solidFill>
                  <a:srgbClr val="000000">
                    <a:lumMod val="85000"/>
                    <a:lumOff val="15000"/>
                  </a:srgbClr>
                </a:solidFill>
                <a:latin typeface="Arial"/>
                <a:cs typeface="Arial" panose="020B0604020202020204" pitchFamily="34" charset="0"/>
                <a:sym typeface="Arial"/>
              </a:rPr>
              <a:t>ארגוני חירום</a:t>
            </a:r>
            <a:endParaRPr kumimoji="0" lang="he-IL" sz="1050" b="1" i="0" u="none" strike="noStrike" kern="0" cap="none" spc="0" normalizeH="0" baseline="0" noProof="0" dirty="0">
              <a:ln>
                <a:noFill/>
              </a:ln>
              <a:solidFill>
                <a:srgbClr val="000000">
                  <a:lumMod val="85000"/>
                  <a:lumOff val="15000"/>
                </a:srgbClr>
              </a:solidFill>
              <a:effectLst/>
              <a:uLnTx/>
              <a:uFillTx/>
              <a:latin typeface="Arial"/>
              <a:ea typeface="+mn-ea"/>
              <a:cs typeface="Arial" panose="020B0604020202020204" pitchFamily="34" charset="0"/>
              <a:sym typeface="Arial"/>
            </a:endParaRPr>
          </a:p>
        </p:txBody>
      </p:sp>
      <p:grpSp>
        <p:nvGrpSpPr>
          <p:cNvPr id="55" name="Google Shape;363;p3"/>
          <p:cNvGrpSpPr/>
          <p:nvPr/>
        </p:nvGrpSpPr>
        <p:grpSpPr>
          <a:xfrm>
            <a:off x="10119208" y="1636797"/>
            <a:ext cx="1939466" cy="214641"/>
            <a:chOff x="636462" y="6018293"/>
            <a:chExt cx="2077408" cy="176833"/>
          </a:xfrm>
        </p:grpSpPr>
        <p:sp>
          <p:nvSpPr>
            <p:cNvPr id="56" name="Google Shape;364;p3"/>
            <p:cNvSpPr txBox="1"/>
            <p:nvPr/>
          </p:nvSpPr>
          <p:spPr>
            <a:xfrm>
              <a:off x="1049695" y="6018293"/>
              <a:ext cx="1664175" cy="176833"/>
            </a:xfrm>
            <a:prstGeom prst="rect">
              <a:avLst/>
            </a:prstGeom>
            <a:solidFill>
              <a:schemeClr val="lt1"/>
            </a:solidFill>
            <a:ln>
              <a:noFill/>
            </a:ln>
          </p:spPr>
          <p:txBody>
            <a:bodyPr spcFirstLastPara="1" wrap="square" lIns="69075" tIns="34525" rIns="69075" bIns="34525" anchor="t" anchorCtr="0">
              <a:noAutofit/>
            </a:bodyPr>
            <a:lstStyle/>
            <a:p>
              <a:pPr marL="0" marR="0" lvl="0" indent="0" algn="ctr" defTabSz="914400" rtl="1" eaLnBrk="1" fontAlgn="auto" latinLnBrk="0" hangingPunct="1">
                <a:lnSpc>
                  <a:spcPct val="115000"/>
                </a:lnSpc>
                <a:spcBef>
                  <a:spcPts val="0"/>
                </a:spcBef>
                <a:spcAft>
                  <a:spcPts val="0"/>
                </a:spcAft>
                <a:buClr>
                  <a:srgbClr val="000000"/>
                </a:buClr>
                <a:buSzPts val="1600"/>
                <a:buFont typeface="Arial"/>
                <a:buNone/>
                <a:tabLst/>
                <a:defRPr/>
              </a:pPr>
              <a:r>
                <a:rPr kumimoji="0" lang="iw-IL" sz="1600" b="1" i="0" u="none" strike="noStrike" kern="0" cap="none" spc="0" normalizeH="0" baseline="0" noProof="0" dirty="0">
                  <a:ln>
                    <a:noFill/>
                  </a:ln>
                  <a:solidFill>
                    <a:srgbClr val="000000"/>
                  </a:solidFill>
                  <a:effectLst/>
                  <a:uLnTx/>
                  <a:uFillTx/>
                  <a:latin typeface="Arial"/>
                  <a:ea typeface="Arial"/>
                  <a:cs typeface="Arial"/>
                  <a:sym typeface="Arial"/>
                </a:rPr>
                <a:t>זיקה מקצועית</a:t>
              </a:r>
              <a:endParaRPr kumimoji="0" sz="2800" b="1" i="0" u="none" strike="noStrike" kern="0" cap="none" spc="0" normalizeH="0" baseline="0" noProof="0" dirty="0">
                <a:ln>
                  <a:noFill/>
                </a:ln>
                <a:solidFill>
                  <a:srgbClr val="000000"/>
                </a:solidFill>
                <a:effectLst/>
                <a:uLnTx/>
                <a:uFillTx/>
                <a:latin typeface="Arial"/>
                <a:ea typeface="Arial"/>
                <a:cs typeface="Arial"/>
                <a:sym typeface="Arial"/>
              </a:endParaRPr>
            </a:p>
          </p:txBody>
        </p:sp>
        <p:cxnSp>
          <p:nvCxnSpPr>
            <p:cNvPr id="57" name="Google Shape;365;p3"/>
            <p:cNvCxnSpPr/>
            <p:nvPr/>
          </p:nvCxnSpPr>
          <p:spPr>
            <a:xfrm rot="10800000" flipH="1">
              <a:off x="636462" y="6186408"/>
              <a:ext cx="540000" cy="4534"/>
            </a:xfrm>
            <a:prstGeom prst="straightConnector1">
              <a:avLst/>
            </a:prstGeom>
            <a:noFill/>
            <a:ln w="28575" cap="flat" cmpd="sng">
              <a:noFill/>
              <a:prstDash val="dash"/>
              <a:miter lim="800000"/>
              <a:headEnd type="none" w="sm" len="sm"/>
              <a:tailEnd type="none" w="sm" len="sm"/>
            </a:ln>
          </p:spPr>
        </p:cxnSp>
      </p:grpSp>
      <p:cxnSp>
        <p:nvCxnSpPr>
          <p:cNvPr id="58" name="Google Shape;383;p3"/>
          <p:cNvCxnSpPr/>
          <p:nvPr/>
        </p:nvCxnSpPr>
        <p:spPr>
          <a:xfrm flipH="1" flipV="1">
            <a:off x="10820825" y="1625882"/>
            <a:ext cx="984005" cy="10915"/>
          </a:xfrm>
          <a:prstGeom prst="straightConnector1">
            <a:avLst/>
          </a:prstGeom>
          <a:noFill/>
          <a:ln w="28575" cap="flat" cmpd="sng">
            <a:solidFill>
              <a:schemeClr val="dk1"/>
            </a:solidFill>
            <a:prstDash val="dash"/>
            <a:miter lim="800000"/>
            <a:headEnd type="none" w="sm" len="sm"/>
            <a:tailEnd type="none" w="sm" len="sm"/>
          </a:ln>
        </p:spPr>
      </p:cxnSp>
    </p:spTree>
    <p:extLst>
      <p:ext uri="{BB962C8B-B14F-4D97-AF65-F5344CB8AC3E}">
        <p14:creationId xmlns:p14="http://schemas.microsoft.com/office/powerpoint/2010/main" val="2733068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3829</TotalTime>
  <Words>1421</Words>
  <Application>Microsoft Office PowerPoint</Application>
  <PresentationFormat>מסך רחב</PresentationFormat>
  <Paragraphs>268</Paragraphs>
  <Slides>19</Slides>
  <Notes>3</Notes>
  <HiddenSlides>0</HiddenSlides>
  <MMClips>0</MMClips>
  <ScaleCrop>false</ScaleCrop>
  <HeadingPairs>
    <vt:vector size="6" baseType="variant">
      <vt:variant>
        <vt:lpstr>גופנים בשימוש</vt:lpstr>
      </vt:variant>
      <vt:variant>
        <vt:i4>9</vt:i4>
      </vt:variant>
      <vt:variant>
        <vt:lpstr>ערכת נושא</vt:lpstr>
      </vt:variant>
      <vt:variant>
        <vt:i4>1</vt:i4>
      </vt:variant>
      <vt:variant>
        <vt:lpstr>כותרות שקופיות</vt:lpstr>
      </vt:variant>
      <vt:variant>
        <vt:i4>19</vt:i4>
      </vt:variant>
    </vt:vector>
  </HeadingPairs>
  <TitlesOfParts>
    <vt:vector size="29" baseType="lpstr">
      <vt:lpstr>Arial</vt:lpstr>
      <vt:lpstr>Assistant</vt:lpstr>
      <vt:lpstr>Assistant ExtraBold</vt:lpstr>
      <vt:lpstr>Calibri</vt:lpstr>
      <vt:lpstr>David</vt:lpstr>
      <vt:lpstr>Georgia</vt:lpstr>
      <vt:lpstr>Segoe UI Semilight</vt:lpstr>
      <vt:lpstr>Times New Roman</vt:lpstr>
      <vt:lpstr>Wingdings</vt:lpstr>
      <vt:lpstr>4_ערכת נושא Office</vt:lpstr>
      <vt:lpstr>מצגת של PowerPoint‏</vt:lpstr>
      <vt:lpstr>מצגת של PowerPoint‏</vt:lpstr>
      <vt:lpstr>הנחות יסוד</vt:lpstr>
      <vt:lpstr>צורך מבצעי</vt:lpstr>
      <vt:lpstr>ייעוד היקל"ר</vt:lpstr>
      <vt:lpstr>מצגת של PowerPoint‏</vt:lpstr>
      <vt:lpstr>מצגת של PowerPoint‏</vt:lpstr>
      <vt:lpstr>מצגת של PowerPoint‏</vt:lpstr>
      <vt:lpstr>מצגת של PowerPoint‏</vt:lpstr>
      <vt:lpstr>מיקום היקל"ר בנפה</vt:lpstr>
      <vt:lpstr>מצגת של PowerPoint‏</vt:lpstr>
      <vt:lpstr>מצגת של PowerPoint‏</vt:lpstr>
      <vt:lpstr>תפקידי מפקד היקל"ר</vt:lpstr>
      <vt:lpstr>תפקידי מפקד היקל"ר - המשך</vt:lpstr>
      <vt:lpstr>תפקידי קצין התנהגות אוכלוסייה</vt:lpstr>
      <vt:lpstr>תפקידי קצין ההסברה</vt:lpstr>
      <vt:lpstr>תפקידי הקמב"ץ</vt:lpstr>
      <vt:lpstr>תפקידי מש"ק האיסוף</vt:lpstr>
      <vt:lpstr>מעבר משגרה לחירום (מעמ"ל)</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SIGALIT AKRI</dc:creator>
  <cp:lastModifiedBy>שירה הוקס</cp:lastModifiedBy>
  <cp:revision>415</cp:revision>
  <cp:lastPrinted>2020-09-16T09:32:54Z</cp:lastPrinted>
  <dcterms:created xsi:type="dcterms:W3CDTF">2020-09-14T18:30:03Z</dcterms:created>
  <dcterms:modified xsi:type="dcterms:W3CDTF">2024-12-26T11:30:01Z</dcterms:modified>
</cp:coreProperties>
</file>